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95" r:id="rId6"/>
    <p:sldId id="260" r:id="rId7"/>
    <p:sldId id="261" r:id="rId8"/>
    <p:sldId id="264" r:id="rId9"/>
    <p:sldId id="263" r:id="rId10"/>
    <p:sldId id="296" r:id="rId11"/>
    <p:sldId id="297" r:id="rId12"/>
    <p:sldId id="266" r:id="rId13"/>
    <p:sldId id="267" r:id="rId14"/>
    <p:sldId id="268" r:id="rId15"/>
    <p:sldId id="271" r:id="rId16"/>
    <p:sldId id="269" r:id="rId17"/>
    <p:sldId id="270" r:id="rId18"/>
    <p:sldId id="273" r:id="rId19"/>
    <p:sldId id="274" r:id="rId20"/>
    <p:sldId id="276" r:id="rId21"/>
    <p:sldId id="277" r:id="rId22"/>
    <p:sldId id="278" r:id="rId23"/>
    <p:sldId id="279" r:id="rId24"/>
    <p:sldId id="290" r:id="rId25"/>
    <p:sldId id="291" r:id="rId26"/>
    <p:sldId id="292" r:id="rId27"/>
    <p:sldId id="280" r:id="rId28"/>
    <p:sldId id="281" r:id="rId29"/>
    <p:sldId id="282" r:id="rId30"/>
    <p:sldId id="300" r:id="rId31"/>
    <p:sldId id="294" r:id="rId32"/>
    <p:sldId id="298" r:id="rId33"/>
    <p:sldId id="299" r:id="rId34"/>
    <p:sldId id="286" r:id="rId35"/>
    <p:sldId id="287" r:id="rId36"/>
    <p:sldId id="288" r:id="rId3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thany Leaver" initials="BL" lastIdx="8" clrIdx="0">
    <p:extLst>
      <p:ext uri="{19B8F6BF-5375-455C-9EA6-DF929625EA0E}">
        <p15:presenceInfo xmlns:p15="http://schemas.microsoft.com/office/powerpoint/2012/main" userId="S::bethany.leaver@bayer.com::db5905eb-4064-40f1-9f50-72d05e9f04e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374E"/>
    <a:srgbClr val="062D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7710"/>
    <p:restoredTop sz="96327"/>
  </p:normalViewPr>
  <p:slideViewPr>
    <p:cSldViewPr snapToGrid="0" snapToObjects="1">
      <p:cViewPr varScale="1">
        <p:scale>
          <a:sx n="95" d="100"/>
          <a:sy n="95" d="100"/>
        </p:scale>
        <p:origin x="102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59E8-931D-8240-B1C3-5F377BF07623}" type="datetimeFigureOut">
              <a:rPr lang="en-GB" smtClean="0"/>
              <a:t>27/01/2022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156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59E8-931D-8240-B1C3-5F377BF07623}" type="datetimeFigureOut">
              <a:rPr lang="en-GB" smtClean="0"/>
              <a:t>27/01/2022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00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59E8-931D-8240-B1C3-5F377BF07623}" type="datetimeFigureOut">
              <a:rPr lang="en-GB" smtClean="0"/>
              <a:t>27/01/2022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807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59E8-931D-8240-B1C3-5F377BF07623}" type="datetimeFigureOut">
              <a:rPr lang="en-GB" smtClean="0"/>
              <a:t>27/01/2022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949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59E8-931D-8240-B1C3-5F377BF07623}" type="datetimeFigureOut">
              <a:rPr lang="en-GB" smtClean="0"/>
              <a:t>27/01/2022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531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59E8-931D-8240-B1C3-5F377BF07623}" type="datetimeFigureOut">
              <a:rPr lang="en-GB" smtClean="0"/>
              <a:t>27/01/2022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654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59E8-931D-8240-B1C3-5F377BF07623}" type="datetimeFigureOut">
              <a:rPr lang="en-GB" smtClean="0"/>
              <a:t>27/01/2022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774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59E8-931D-8240-B1C3-5F377BF07623}" type="datetimeFigureOut">
              <a:rPr lang="en-GB" smtClean="0"/>
              <a:t>27/01/2022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999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59E8-931D-8240-B1C3-5F377BF07623}" type="datetimeFigureOut">
              <a:rPr lang="en-GB" smtClean="0"/>
              <a:t>27/01/2022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959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59E8-931D-8240-B1C3-5F377BF07623}" type="datetimeFigureOut">
              <a:rPr lang="en-GB" smtClean="0"/>
              <a:t>27/01/2022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33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259E8-931D-8240-B1C3-5F377BF07623}" type="datetimeFigureOut">
              <a:rPr lang="en-GB" smtClean="0"/>
              <a:t>27/01/2022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249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259E8-931D-8240-B1C3-5F377BF07623}" type="datetimeFigureOut">
              <a:rPr lang="en-GB" smtClean="0"/>
              <a:t>27/01/2022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3475-C104-FC49-A9E9-3BDB3148118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MSIPCMContentMarking" descr="{&quot;HashCode&quot;:935482204,&quot;Placement&quot;:&quot;Footer&quot;,&quot;Top&quot;:368.1945,&quot;Left&quot;:572.5106,&quot;SlideWidth&quot;:720,&quot;SlideHeight&quot;:405}">
            <a:extLst>
              <a:ext uri="{FF2B5EF4-FFF2-40B4-BE49-F238E27FC236}">
                <a16:creationId xmlns:a16="http://schemas.microsoft.com/office/drawing/2014/main" id="{6D4BD787-FAA2-4C3D-B493-71E3D725DD2B}"/>
              </a:ext>
            </a:extLst>
          </p:cNvPr>
          <p:cNvSpPr txBox="1"/>
          <p:nvPr userDrawn="1"/>
        </p:nvSpPr>
        <p:spPr>
          <a:xfrm>
            <a:off x="7270885" y="4676070"/>
            <a:ext cx="1873115" cy="46742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GB" sz="2200">
                <a:solidFill>
                  <a:srgbClr val="FF8939"/>
                </a:solidFill>
                <a:latin typeface="Calibri" panose="020F0502020204030204" pitchFamily="34" charset="0"/>
              </a:rPr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3507761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file:////Users/malcolm/Desktop/T1202%20BAYLAB%20LABCOAT%202022/PPT-items/BritishScienceWeek-Sec.png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file:////Users/malcolm/Desktop/U1000%20BAYLAB%20LABCOAT%20STAGE%202/FCforSlides-2.png" TargetMode="External"/><Relationship Id="rId5" Type="http://schemas.openxmlformats.org/officeDocument/2006/relationships/image" Target="../media/image3.png"/><Relationship Id="rId4" Type="http://schemas.openxmlformats.org/officeDocument/2006/relationships/image" Target="file:////Users/malcolm/Desktop/T1202%20BAYLAB%20LABCOAT%202022/headings/DESIGN-A-LABCOAT.png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file:////Users/malcolm/Desktop/T1202%20BAYLAB%20LABCOAT%202022/headings/CLIMATECHANGE.png" TargetMode="External"/><Relationship Id="rId3" Type="http://schemas.openxmlformats.org/officeDocument/2006/relationships/image" Target="file:////Users/malcolm/Desktop/T1202%20BAYLAB%20LABCOAT%202022/PPT-items/six_hands_with_wax_crayons.jpg" TargetMode="External"/><Relationship Id="rId7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malcolm/Desktop/T1202%20BAYLAB%20LABCOAT%202022/PPT-items/Corp-Logo_Baylab_Basic_print_CMYK.png" TargetMode="External"/><Relationship Id="rId5" Type="http://schemas.openxmlformats.org/officeDocument/2006/relationships/image" Target="../media/image5.png"/><Relationship Id="rId4" Type="http://schemas.openxmlformats.org/officeDocument/2006/relationships/image" Target="file:////Users/malcolm/Desktop/T1202%20BAYLAB%20LABCOAT%202022/PPT-items/climate3.png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file:////Users/malcolm/Desktop/T1202%20BAYLAB%20LABCOAT%202022/PPT-items/Barley_field_2b.jpg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file:////Users/malcolm/Desktop/U1000%20BAYLAB%20LABCOAT%20STAGE%202/climatechangenew.png" TargetMode="External"/><Relationship Id="rId4" Type="http://schemas.openxmlformats.org/officeDocument/2006/relationships/image" Target="../media/image33.png"/><Relationship Id="rId9" Type="http://schemas.openxmlformats.org/officeDocument/2006/relationships/image" Target="file:////Users/malcolm/Desktop/T1202%20BAYLAB%20LABCOAT%202022/headings/CLIMATECHANGE-2.png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file:////Users/malcolm/Desktop/T1202%20BAYLAB%20LABCOAT%202022/PPT-items/Corp-Logo_Baylab_Basic_print_CMYK.png" TargetMode="External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malcolm/Dropbox/2022%20MALC/U1000%20BAYLAB%20LABCOAT%20STAGE%202/Rice_in_childrens_hands.png" TargetMode="External"/><Relationship Id="rId5" Type="http://schemas.openxmlformats.org/officeDocument/2006/relationships/image" Target="../media/image37.png"/><Relationship Id="rId10" Type="http://schemas.openxmlformats.org/officeDocument/2006/relationships/image" Target="file:////Users/malcolm/Desktop/T1202%20BAYLAB%20LABCOAT%202022/PPT-items/sugar_beets_3.jpg" TargetMode="External"/><Relationship Id="rId4" Type="http://schemas.openxmlformats.org/officeDocument/2006/relationships/image" Target="file:////Users/malcolm/Desktop/T1202%20BAYLAB%20LABCOAT%202022/PPT-items/population.png" TargetMode="External"/><Relationship Id="rId9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file:////Users/malcolm/Desktop/T1202%20BAYLAB%20LABCOAT%202022/headings/SCIENTIFICSOLUTIONS.png" TargetMode="External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malcolm/Desktop/T1202%20BAYLAB%20LABCOAT%202022/PPT-items/Scientist_studying_his_plant.png" TargetMode="External"/><Relationship Id="rId5" Type="http://schemas.openxmlformats.org/officeDocument/2006/relationships/image" Target="../media/image40.png"/><Relationship Id="rId4" Type="http://schemas.openxmlformats.org/officeDocument/2006/relationships/image" Target="file:////Users/malcolm/Desktop/T1202%20BAYLAB%20LABCOAT%202022/PPT-items/Researcher_in_a_breeding_center.pn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file:////Users/malcolm/Desktop/T1202%20BAYLAB%20LABCOAT%202022/PPT-items/Corp-Logo_Baylab_Basic_print_CMYK.png" TargetMode="External"/><Relationship Id="rId7" Type="http://schemas.openxmlformats.org/officeDocument/2006/relationships/image" Target="file:////Users/malcolm/Desktop/T1202%20BAYLAB%20LABCOAT%202022/DigitalFarm-2.jpg" TargetMode="External"/><Relationship Id="rId12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file:////Users/malcolm/Desktop/T1202%20BAYLAB%20LABCOAT%202022/PPT-items/mother_and_daughters_in_kitchen.jpg" TargetMode="External"/><Relationship Id="rId5" Type="http://schemas.openxmlformats.org/officeDocument/2006/relationships/image" Target="file:////Users/malcolm/Desktop/T1202%20BAYLAB%20LABCOAT%202022/headings/CHAIN.png" TargetMode="External"/><Relationship Id="rId10" Type="http://schemas.openxmlformats.org/officeDocument/2006/relationships/image" Target="../media/image47.jpeg"/><Relationship Id="rId4" Type="http://schemas.openxmlformats.org/officeDocument/2006/relationships/image" Target="../media/image44.png"/><Relationship Id="rId9" Type="http://schemas.openxmlformats.org/officeDocument/2006/relationships/image" Target="file:////Users/malcolm/Desktop/T1202%20BAYLAB%20LABCOAT%202022/PPT-items/fresh%20produce%20super%20market2.jpg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file:////Users/malcolm/Desktop/T1202%20BAYLAB%20LABCOAT%202022/PPT-items/imagebank_overview.png" TargetMode="External"/><Relationship Id="rId7" Type="http://schemas.openxmlformats.org/officeDocument/2006/relationships/image" Target="file:////Users/malcolm/Desktop/T1202%20BAYLAB%20LABCOAT%202022/PPT-items/scientist%20hat.png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file:////Users/malcolm/Desktop/T1202%20BAYLAB%20LABCOAT%202022/headings/QUIZ.png" TargetMode="External"/><Relationship Id="rId4" Type="http://schemas.openxmlformats.org/officeDocument/2006/relationships/image" Target="../media/image50.png"/><Relationship Id="rId9" Type="http://schemas.openxmlformats.org/officeDocument/2006/relationships/image" Target="file:////Users/malcolm/Desktop/T1202%20BAYLAB%20LABCOAT%202022/PPT-items/Corp-Logo_Baylab_Basic_print_CMYK.pn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malcolm/Desktop/U1000%20BAYLAB%20LABCOAT%20STAGE%202/population2.png" TargetMode="External"/><Relationship Id="rId7" Type="http://schemas.openxmlformats.org/officeDocument/2006/relationships/image" Target="file:////Users/malcolm/Desktop/T1202%20BAYLAB%20LABCOAT%202022/headings/FinalPush.png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file:////Users/malcolm/Desktop/T1202%20BAYLAB%20LABCOAT%202022/PPT-items/Corp-Logo_Baylab_Basic_print_CMYK.png" TargetMode="Externa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malcolm/Desktop/T1202%20BAYLAB%20LABCOAT%202022/PPT-items/african_farmers_in_a_vegetable_field_2.jpg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malcolm/Desktop/T1202%20BAYLAB%20LABCOAT%202022/headings/DRIVINGCHANGE.png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malcolm/Desktop/T1202%20BAYLAB%20LABCOAT%202022/headings/TACKLING.png" TargetMode="External"/><Relationship Id="rId5" Type="http://schemas.openxmlformats.org/officeDocument/2006/relationships/image" Target="../media/image57.png"/><Relationship Id="rId4" Type="http://schemas.openxmlformats.org/officeDocument/2006/relationships/image" Target="file:////Users/malcolm/Desktop/T1202%20BAYLAB%20LABCOAT%202022/PPT-items/Corp-Logo_Baylab_Basic_print_CMYK.p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malcolm/Desktop/T1202%20BAYLAB%20LABCOAT%202022/PPT-items/Corp-Logo_Baylab_Basic_print_CMYK.pn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malcolm/Desktop/T1202%20BAYLAB%20LABCOAT%202022/headings/CONTENTS.png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malcolm/Desktop/T1202%20BAYLAB%20LABCOAT%202022/group_of_people_creating_concept.jpg" TargetMode="External"/><Relationship Id="rId7" Type="http://schemas.openxmlformats.org/officeDocument/2006/relationships/image" Target="file:////Users/malcolm/Desktop/T1202%20BAYLAB%20LABCOAT%202022/headings/ACTIVITIES.png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1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file://localhost/Volumes/Seagate%20Backup%20Plus%20Drive/2021%20MALC/T1013%20BAYLAB%2026SLIDE%20PPT%20REDESIGN/Emma-4.png" TargetMode="External"/><Relationship Id="rId7" Type="http://schemas.openxmlformats.org/officeDocument/2006/relationships/image" Target="file:////Users/malcolm/Desktop/T1202%20BAYLAB%20LABCOAT%202022/headings/BAYLABLABCOAT2HEAD.png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file:////Users/malcolm/Desktop/T1202%20BAYLAB%20LABCOAT%202022/PPT-items/Corp-Logo_Baylab_Basic_print_CMYK.png" TargetMode="External"/><Relationship Id="rId4" Type="http://schemas.openxmlformats.org/officeDocument/2006/relationships/image" Target="../media/image5.png"/><Relationship Id="rId9" Type="http://schemas.openxmlformats.org/officeDocument/2006/relationships/image" Target="file:////Users/malcolm/Desktop/U1000%20BAYLAB%20LABCOAT%20STAGE%202/Baylab-LabCoatPostcardFC2022v2-01.jpg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file:////Users/malcolm/Desktop/T1202%20BAYLAB%20LABCOAT%202022/PPT-items/Corp-Logo_Baylab_Basic_print_CMYK.png" TargetMode="External"/><Relationship Id="rId3" Type="http://schemas.openxmlformats.org/officeDocument/2006/relationships/image" Target="../media/image65.png"/><Relationship Id="rId7" Type="http://schemas.openxmlformats.org/officeDocument/2006/relationships/image" Target="../media/image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file://localhost/Volumes/Seagate%20Backup%20Plus%20Drive/2021%20MALC/T1013%20BAYLAB%2026SLIDE%20PPT%20REDESIGN/Emma-4.png" TargetMode="External"/><Relationship Id="rId5" Type="http://schemas.openxmlformats.org/officeDocument/2006/relationships/image" Target="../media/image67.png"/><Relationship Id="rId10" Type="http://schemas.openxmlformats.org/officeDocument/2006/relationships/image" Target="file:////Users/malcolm/Desktop/T1202%20BAYLAB%20LABCOAT%202022/headings/BAYLABLABCOAT2HEAD.png" TargetMode="External"/><Relationship Id="rId4" Type="http://schemas.openxmlformats.org/officeDocument/2006/relationships/image" Target="../media/image66.png"/><Relationship Id="rId9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file:////Users/malcolm/Desktop/T1202%20BAYLAB%20LABCOAT%202022/headings/COMPETITION.png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file:////Users/malcolm/Desktop/T1202%20BAYLAB%20LABCOAT%202022/PPT-items/Corp-Logo_Baylab_Basic_print_CMYK.png" TargetMode="Externa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file:////Users/malcolm/Desktop/T1202%20BAYLAB%20LABCOAT%202022/headings/WastedFood.png" TargetMode="External"/><Relationship Id="rId3" Type="http://schemas.openxmlformats.org/officeDocument/2006/relationships/image" Target="file:////Users/malcolm/Desktop/U1000%20BAYLAB%20LABCOAT%20STAGE%202/ws-vegan_food.png" TargetMode="External"/><Relationship Id="rId7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malcolm/Desktop/T1202%20BAYLAB%20LABCOAT%202022/PPT-items/Corp-Logo_Baylab_Basic_print_CMYK.png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file:////Users/malcolm/Desktop/T1202%20BAYLAB%20LABCOAT%202022/PPT-items/Corp-Logo_Baylab_Basic_print_CMYK.pn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malcolm/Desktop/T1202%20BAYLAB%20LABCOAT%202022/headings/HowReduceFood.png" TargetMode="External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DIpDupYPiY?feature=oembed" TargetMode="External"/><Relationship Id="rId6" Type="http://schemas.openxmlformats.org/officeDocument/2006/relationships/image" Target="file:////Users/malcolm/Desktop/T1202%20BAYLAB%20LABCOAT%202022/headings/UseBy.png" TargetMode="External"/><Relationship Id="rId5" Type="http://schemas.openxmlformats.org/officeDocument/2006/relationships/image" Target="../media/image75.png"/><Relationship Id="rId4" Type="http://schemas.openxmlformats.org/officeDocument/2006/relationships/image" Target="file:////Users/malcolm/Desktop/T1202%20BAYLAB%20LABCOAT%202022/PPT-items/Corp-Logo_Baylab_Basic_print_CMYK.png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file:////Users/malcolm/Desktop/T1202%20BAYLAB%20LABCOAT%202022/BAYER-LABCOAT-COMP-2022TEMPLATE-2-01.png" TargetMode="External"/><Relationship Id="rId3" Type="http://schemas.openxmlformats.org/officeDocument/2006/relationships/image" Target="file:////Users/malcolm/Desktop/T1202%20BAYLAB%20LABCOAT%202022/headings/TEMPLATESHEAD.png" TargetMode="External"/><Relationship Id="rId7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malcolm/Desktop/T1202%20BAYLAB%20LABCOAT%202022/LabCoat-WhiteOutlines.png" TargetMode="External"/><Relationship Id="rId5" Type="http://schemas.openxmlformats.org/officeDocument/2006/relationships/image" Target="file:////Users/malcolm/Desktop/T1202%20BAYLAB%20LABCOAT%202022/PPT-items/Corp-Logo_Baylab_Basic_print_CMYK.png" TargetMode="External"/><Relationship Id="rId10" Type="http://schemas.openxmlformats.org/officeDocument/2006/relationships/image" Target="file:////Users/malcolm/Desktop/T1202%20BAYLAB%20LABCOAT%202022/BAYER-LABCOAT-COMP-2022TEMPLATE-1-01.png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file:////Users/malcolm/Desktop/T1202%20BAYLAB%20LABCOAT%202022/ASY-LW-WL1-stud-lab-coat.png" TargetMode="External"/><Relationship Id="rId7" Type="http://schemas.openxmlformats.org/officeDocument/2006/relationships/image" Target="file:////Users/malcolm/Desktop/T1202%20BAYLAB%20LABCOAT%202022/headings/UPFORGRABS.png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4.jpeg"/><Relationship Id="rId5" Type="http://schemas.openxmlformats.org/officeDocument/2006/relationships/image" Target="file:////Users/malcolm/Desktop/T1202%20BAYLAB%20LABCOAT%202022/PPT-items/Corp-Logo_Baylab_Basic_print_CMYK.png" TargetMode="External"/><Relationship Id="rId10" Type="http://schemas.openxmlformats.org/officeDocument/2006/relationships/image" Target="../media/image83.png"/><Relationship Id="rId4" Type="http://schemas.openxmlformats.org/officeDocument/2006/relationships/image" Target="../media/image5.png"/><Relationship Id="rId9" Type="http://schemas.openxmlformats.org/officeDocument/2006/relationships/image" Target="file:////Users/malcolm/Desktop/T1202%20BAYLAB%20LABCOAT%202022/IMG_8266.pn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file:////Users/malcolm/Desktop/T1202%20BAYLAB%20LABCOAT%202022/headings/SCIENCEandFOOD.png" TargetMode="External"/><Relationship Id="rId3" Type="http://schemas.openxmlformats.org/officeDocument/2006/relationships/image" Target="file:////Users/malcolm/Desktop/T1202%20BAYLAB%20LABCOAT%202022/PPT-items/fresh%20produce%20super%20market2.jpg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malcolm/Desktop/T1202%20BAYLAB%20LABCOAT%202022/PPT-items/Chemistry%2004.p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file:////Users/malcolm/Desktop/T1202%20BAYLAB%20LABCOAT%202022/Foods/6159.jpg" TargetMode="External"/><Relationship Id="rId7" Type="http://schemas.openxmlformats.org/officeDocument/2006/relationships/image" Target="file:////Users/malcolm/Desktop/T1202%20BAYLAB%20LABCOAT%202022/Foods/supermarket-food-waste-1230x615-c-default.jpg" TargetMode="External"/><Relationship Id="rId12" Type="http://schemas.openxmlformats.org/officeDocument/2006/relationships/image" Target="file:////Users/malcolm/Desktop/U1000%20BAYLAB%20LABCOAT%20STAGE%202/SomeIdeas.png" TargetMode="Externa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11" Type="http://schemas.openxmlformats.org/officeDocument/2006/relationships/image" Target="../media/image89.png"/><Relationship Id="rId5" Type="http://schemas.openxmlformats.org/officeDocument/2006/relationships/image" Target="file:////Users/malcolm/Desktop/T1202%20BAYLAB%20LABCOAT%202022/Foods/vegetables%20in%20boxes.jpg" TargetMode="External"/><Relationship Id="rId10" Type="http://schemas.openxmlformats.org/officeDocument/2006/relationships/image" Target="file:////Users/malcolm/Desktop/T1202%20BAYLAB%20LABCOAT%202022/PPT-items/Corp-Logo_Baylab_Basic_print_CMYK.png" TargetMode="External"/><Relationship Id="rId4" Type="http://schemas.openxmlformats.org/officeDocument/2006/relationships/image" Target="../media/image86.jpeg"/><Relationship Id="rId9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malcolm/Desktop/T1202%20BAYLAB%20LABCOAT%202022/Foods/selecting%20grocery%20store.jpg" TargetMode="Externa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malcolm/Desktop/T1202%20BAYLAB%20LABCOAT%202022/headings/SometghingNew.png" TargetMode="External"/><Relationship Id="rId5" Type="http://schemas.openxmlformats.org/officeDocument/2006/relationships/image" Target="../media/image91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file:////Users/malcolm/Desktop/T1202%20BAYLAB%20LABCOAT%202022/father_and_son_putting_on_boots.jpg" TargetMode="External"/><Relationship Id="rId7" Type="http://schemas.openxmlformats.org/officeDocument/2006/relationships/image" Target="file:////Users/malcolm/Desktop/T1202%20BAYLAB%20LABCOAT%202022/headings/THE%20CHALLENGE.png" TargetMode="Externa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file:////Users/malcolm/Desktop/T1202%20BAYLAB%20LABCOAT%202022/PPT-items/Corp-Logo_Baylab_Basic_print_CMYK.png" TargetMode="External"/><Relationship Id="rId4" Type="http://schemas.openxmlformats.org/officeDocument/2006/relationships/image" Target="../media/image5.png"/><Relationship Id="rId9" Type="http://schemas.openxmlformats.org/officeDocument/2006/relationships/image" Target="file:////Users/malcolm/Dropbox/2022%20MALC/U1000%20BAYLAB%20LABCOAT%20STAGE%202/Baylab-WackyWellies8B.jpg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file:////Users/malcolm/Desktop/T1202%20BAYLAB%20LABCOAT%202022/gemma-evans-wFYA3_KW6T4-unsplash.jpg" TargetMode="External"/><Relationship Id="rId7" Type="http://schemas.openxmlformats.org/officeDocument/2006/relationships/image" Target="../media/image97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malcolm/Desktop/T1202%20BAYLAB%20LABCOAT%202022/headings/INVOLVED.png" TargetMode="External"/><Relationship Id="rId11" Type="http://schemas.openxmlformats.org/officeDocument/2006/relationships/image" Target="file:////Users/malcolm/Desktop/U1000%20BAYLAB%20LABCOAT%20STAGE%202/wackierthebetter.png" TargetMode="External"/><Relationship Id="rId5" Type="http://schemas.openxmlformats.org/officeDocument/2006/relationships/image" Target="../media/image96.png"/><Relationship Id="rId10" Type="http://schemas.openxmlformats.org/officeDocument/2006/relationships/image" Target="../media/image99.png"/><Relationship Id="rId4" Type="http://schemas.openxmlformats.org/officeDocument/2006/relationships/image" Target="../media/image29.png"/><Relationship Id="rId9" Type="http://schemas.openxmlformats.org/officeDocument/2006/relationships/image" Target="file:////Users/malcolm/Desktop/T1202%20BAYLAB%20LABCOAT%202022/wellies%20new/WACKYWELLIES-FINAL-01.png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105.png"/><Relationship Id="rId3" Type="http://schemas.openxmlformats.org/officeDocument/2006/relationships/image" Target="file:////Users/malcolm/Desktop/T1202%20BAYLAB%20LABCOAT%202022/splash.jpeg" TargetMode="External"/><Relationship Id="rId7" Type="http://schemas.openxmlformats.org/officeDocument/2006/relationships/image" Target="file:////Users/malcolm/Desktop/T1202%20BAYLAB%20LABCOAT%202022/boots-gdc512eacb_1920.jpg" TargetMode="External"/><Relationship Id="rId12" Type="http://schemas.openxmlformats.org/officeDocument/2006/relationships/image" Target="file:////Users/malcolm/Desktop/T1202%20BAYLAB%20LABCOAT%202022/LEAF-Education-logo-farmer-educator.jpeg" TargetMode="External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11" Type="http://schemas.openxmlformats.org/officeDocument/2006/relationships/image" Target="../media/image104.jpeg"/><Relationship Id="rId5" Type="http://schemas.openxmlformats.org/officeDocument/2006/relationships/image" Target="file:////Users/malcolm/Desktop/T1202%20BAYLAB%20LABCOAT%202022/phil-hearing-4ERi5V0A4Qk-unsplash.jpg" TargetMode="External"/><Relationship Id="rId15" Type="http://schemas.openxmlformats.org/officeDocument/2006/relationships/hyperlink" Target="https://leaf.eco/education/" TargetMode="External"/><Relationship Id="rId10" Type="http://schemas.openxmlformats.org/officeDocument/2006/relationships/image" Target="../media/image29.png"/><Relationship Id="rId4" Type="http://schemas.openxmlformats.org/officeDocument/2006/relationships/image" Target="../media/image101.jpeg"/><Relationship Id="rId9" Type="http://schemas.openxmlformats.org/officeDocument/2006/relationships/image" Target="file:////Users/malcolm/Desktop/T1202%20BAYLAB%20LABCOAT%202022/wellingtons-g1a79f5fcc_1920.jpg" TargetMode="External"/><Relationship Id="rId14" Type="http://schemas.openxmlformats.org/officeDocument/2006/relationships/image" Target="file:////Users/malcolm/Desktop/T1202%20BAYLAB%20LABCOAT%202022/wellies%20new/WACKYWELLIES-FINAL-01.png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file:////Users/malcolm/Desktop/T1202%20BAYLAB%20LABCOAT%202022/children_pointing_at_world_map.jpg" TargetMode="External"/><Relationship Id="rId7" Type="http://schemas.openxmlformats.org/officeDocument/2006/relationships/image" Target="file:////Users/malcolm/Desktop/T1202%20BAYLAB%20LABCOAT%202022/scientists_with_petri_dishes.jpg" TargetMode="External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11" Type="http://schemas.openxmlformats.org/officeDocument/2006/relationships/image" Target="file:////Users/malcolm/Desktop/T1202%20BAYLAB%20LABCOAT%202022/PPT-items/Corp-Logo_Baylab_Basic_print_CMYK.png" TargetMode="External"/><Relationship Id="rId5" Type="http://schemas.openxmlformats.org/officeDocument/2006/relationships/image" Target="file:////Users/malcolm/Desktop/T1202%20BAYLAB%20LABCOAT%202022/student_experimenting%20liquids.jpg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107.jpeg"/><Relationship Id="rId9" Type="http://schemas.openxmlformats.org/officeDocument/2006/relationships/image" Target="file:////Users/malcolm/Desktop/T1202%20BAYLAB%20LABCOAT%202022/headings/REMEMBER.png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file:////Users/malcolm/Desktop/T1202%20BAYLAB%20LABCOAT%202022/LEAF-Education-logo-farmer-educator.jpeg" TargetMode="External"/><Relationship Id="rId18" Type="http://schemas.openxmlformats.org/officeDocument/2006/relationships/image" Target="file:////Users/malcolm/Desktop/T1202%20BAYLAB%20LABCOAT%202022/headings/THANKYOU.png" TargetMode="External"/><Relationship Id="rId3" Type="http://schemas.openxmlformats.org/officeDocument/2006/relationships/image" Target="file:////Users/malcolm/Desktop/T1202%20BAYLAB%20LABCOAT%202022/Foods/rice_in_childrens_hands.jpg" TargetMode="External"/><Relationship Id="rId7" Type="http://schemas.openxmlformats.org/officeDocument/2006/relationships/image" Target="file:////Users/malcolm/Desktop/T1202%20BAYLAB%20LABCOAT%202022/Foods/parsnip.png" TargetMode="External"/><Relationship Id="rId12" Type="http://schemas.openxmlformats.org/officeDocument/2006/relationships/image" Target="../media/image115.jpeg"/><Relationship Id="rId17" Type="http://schemas.openxmlformats.org/officeDocument/2006/relationships/image" Target="../media/image117.png"/><Relationship Id="rId2" Type="http://schemas.openxmlformats.org/officeDocument/2006/relationships/image" Target="../media/image110.jpe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file:////Users/malcolm/Desktop/T1202%20BAYLAB%20LABCOAT%202022/gettyimages-147454877-2048x2048.png" TargetMode="External"/><Relationship Id="rId5" Type="http://schemas.openxmlformats.org/officeDocument/2006/relationships/image" Target="file://localhost/Volumes/Seagate%20Backup%20Plus%20Drive/2021%20MALC/T1013%20BAYLAB%2026SLIDE%20PPT%20REDESIGN/Emma-4.png" TargetMode="External"/><Relationship Id="rId15" Type="http://schemas.openxmlformats.org/officeDocument/2006/relationships/image" Target="file:////Users/malcolm/Desktop/T1202%20BAYLAB%20LABCOAT%202022/PPT-items/BritishScienceWeek-Sec.png" TargetMode="External"/><Relationship Id="rId10" Type="http://schemas.openxmlformats.org/officeDocument/2006/relationships/image" Target="../media/image114.png"/><Relationship Id="rId4" Type="http://schemas.openxmlformats.org/officeDocument/2006/relationships/image" Target="../media/image111.png"/><Relationship Id="rId9" Type="http://schemas.openxmlformats.org/officeDocument/2006/relationships/image" Target="file:////Users/malcolm/Desktop/T1202%20BAYLAB%20LABCOAT%202022/Foods/grapefruit.png" TargetMode="External"/><Relationship Id="rId14" Type="http://schemas.openxmlformats.org/officeDocument/2006/relationships/image" Target="../media/image1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Branches_of_science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en.wikipedia.org/wiki/Scientific_method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malcolm/Desktop/T1202%20BAYLAB%20LABCOAT%202022/headings/WHATISASCIENTIST.png" TargetMode="External"/><Relationship Id="rId5" Type="http://schemas.openxmlformats.org/officeDocument/2006/relationships/image" Target="../media/image11.png"/><Relationship Id="rId4" Type="http://schemas.openxmlformats.org/officeDocument/2006/relationships/image" Target="file:////Users/malcolm/Desktop/T1202%20BAYLAB%20LABCOAT%202022/PPT-items/Corp-Logo_Baylab_Basic_print_CMYK.p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/Users/malcolm/Desktop/T1202%20BAYLAB%20LABCOAT%202022/PPT-items/Corp-Logo_Baylab_Basic_print_CMYK.pn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file:////Users/malcolm/Desktop/T1202%20BAYLAB%20LABCOAT%202022/PPT-items/Corp-Logo_Baylab_Basic_print_CMYK.png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malcolm/Desktop/T1202%20BAYLAB%20LABCOAT%202022/PPT-items/pencils1.png" TargetMode="External"/><Relationship Id="rId5" Type="http://schemas.openxmlformats.org/officeDocument/2006/relationships/image" Target="../media/image15.png"/><Relationship Id="rId10" Type="http://schemas.openxmlformats.org/officeDocument/2006/relationships/image" Target="file:////Users/malcolm/Desktop/T1202%20BAYLAB%20LABCOAT%202022/headings/WHATDOYOUTHINK.png" TargetMode="External"/><Relationship Id="rId4" Type="http://schemas.openxmlformats.org/officeDocument/2006/relationships/image" Target="file:////Users/malcolm/Desktop/T1202%20BAYLAB%20LABCOAT%202022/PPT-items/Faces.png" TargetMode="Externa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17" Type="http://schemas.openxmlformats.org/officeDocument/2006/relationships/image" Target="file:////Users/malcolm/Desktop/U1000%20BAYLAB%20LABCOAT%20STAGE%202/Picture%202.png" TargetMode="External"/><Relationship Id="rId2" Type="http://schemas.openxmlformats.org/officeDocument/2006/relationships/image" Target="../media/image17.jpe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file:////Users/malcolm/Desktop/T1202%20BAYLAB%20LABCOAT%202022/headings/WhoIsAScientist.png" TargetMode="External"/><Relationship Id="rId5" Type="http://schemas.openxmlformats.org/officeDocument/2006/relationships/image" Target="../media/image20.png"/><Relationship Id="rId15" Type="http://schemas.openxmlformats.org/officeDocument/2006/relationships/image" Target="file:////Users/malcolm/Desktop/U1000%20BAYLAB%20LABCOAT%20STAGE%202/Picture%201.png" TargetMode="External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file:////Users/malcolm/Desktop/T1202%20BAYLAB%20LABCOAT%202022/PPT-items/Corp-Logo_Baylab_Basic_print_CMYK.png" TargetMode="External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malcolm/Desktop/T1202%20BAYLAB%20LABCOAT%202022/PPT-items/six_hands_with_wax_crayons.jpg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malcolm/Desktop/T1202%20BAYLAB%20LABCOAT%202022/PPT-items/Corp-Logo_Baylab_Basic_print_CMYK.png" TargetMode="External"/><Relationship Id="rId5" Type="http://schemas.openxmlformats.org/officeDocument/2006/relationships/image" Target="../media/image5.png"/><Relationship Id="rId4" Type="http://schemas.openxmlformats.org/officeDocument/2006/relationships/image" Target="file:////Users/malcolm/Desktop/T1202%20BAYLAB%20LABCOAT%202022/PPT-items/climate3.p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malcolm/Desktop/T1202%20BAYLAB%20LABCOAT%202022/headings/BIGONE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4300BCA-9388-8746-A64D-91162EC29EB1}"/>
              </a:ext>
            </a:extLst>
          </p:cNvPr>
          <p:cNvSpPr/>
          <p:nvPr/>
        </p:nvSpPr>
        <p:spPr bwMode="gray">
          <a:xfrm>
            <a:off x="4515791" y="0"/>
            <a:ext cx="4636124" cy="51577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D38A621-E0E5-3746-A0A4-1F3093C3F6B2}"/>
              </a:ext>
            </a:extLst>
          </p:cNvPr>
          <p:cNvSpPr/>
          <p:nvPr/>
        </p:nvSpPr>
        <p:spPr bwMode="gray">
          <a:xfrm flipV="1">
            <a:off x="9265" y="-5323"/>
            <a:ext cx="6148595" cy="5157788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2760">
                <a:srgbClr val="00617F"/>
              </a:gs>
              <a:gs pos="0">
                <a:srgbClr val="00617F"/>
              </a:gs>
              <a:gs pos="72000">
                <a:srgbClr val="10384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6201D8A-C69E-1A4B-BCF6-DC9DADCB5F9A}"/>
              </a:ext>
            </a:extLst>
          </p:cNvPr>
          <p:cNvSpPr>
            <a:spLocks/>
          </p:cNvSpPr>
          <p:nvPr/>
        </p:nvSpPr>
        <p:spPr bwMode="gray">
          <a:xfrm>
            <a:off x="3834096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FF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4997749-268D-D94F-9866-4C5C8222AD0C}"/>
              </a:ext>
            </a:extLst>
          </p:cNvPr>
          <p:cNvSpPr txBox="1">
            <a:spLocks/>
          </p:cNvSpPr>
          <p:nvPr/>
        </p:nvSpPr>
        <p:spPr>
          <a:xfrm>
            <a:off x="464793" y="3652689"/>
            <a:ext cx="2700000" cy="26659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7B509F-5312-4D42-A18D-D315FC9462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793" y="529066"/>
            <a:ext cx="1987536" cy="668273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5856FADC-C1AE-1448-A8DB-089737C92438}"/>
              </a:ext>
            </a:extLst>
          </p:cNvPr>
          <p:cNvSpPr txBox="1">
            <a:spLocks/>
          </p:cNvSpPr>
          <p:nvPr/>
        </p:nvSpPr>
        <p:spPr bwMode="white">
          <a:xfrm>
            <a:off x="532211" y="3930016"/>
            <a:ext cx="5007358" cy="1215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i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7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and Food Waste</a:t>
            </a:r>
            <a:endParaRPr lang="en-US" sz="27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DFA599-8B25-AC4A-93DB-4932FBD78ACB}"/>
              </a:ext>
            </a:extLst>
          </p:cNvPr>
          <p:cNvSpPr txBox="1"/>
          <p:nvPr/>
        </p:nvSpPr>
        <p:spPr bwMode="white">
          <a:xfrm>
            <a:off x="7967" y="3490991"/>
            <a:ext cx="2183909" cy="12620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defTabSz="515070">
              <a:defRPr/>
            </a:pPr>
            <a:r>
              <a:rPr lang="en-US" sz="825" kern="0" dirty="0">
                <a:solidFill>
                  <a:srgbClr val="FF0000"/>
                </a:solidFill>
              </a:rPr>
              <a:t>//////////////////////////////////////////////////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E2E7809B-8CBE-644B-9BA6-2D9AF2C74640}"/>
              </a:ext>
            </a:extLst>
          </p:cNvPr>
          <p:cNvSpPr txBox="1">
            <a:spLocks/>
          </p:cNvSpPr>
          <p:nvPr/>
        </p:nvSpPr>
        <p:spPr bwMode="white">
          <a:xfrm>
            <a:off x="541728" y="2786973"/>
            <a:ext cx="4328538" cy="1258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i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competition</a:t>
            </a:r>
            <a:endParaRPr lang="en-US" sz="3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5CF1609D-1909-6640-A1E1-0B3A47D74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  <p:pic>
        <p:nvPicPr>
          <p:cNvPr id="5" name="Picture 4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209FD60F-F797-6B44-AAC8-956ABC0CF6B7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728" y="1596877"/>
            <a:ext cx="3314700" cy="1409700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</p:pic>
      <p:pic>
        <p:nvPicPr>
          <p:cNvPr id="3" name="Picture 2" descr="A picture containing several&#10;&#10;Description automatically generated">
            <a:extLst>
              <a:ext uri="{FF2B5EF4-FFF2-40B4-BE49-F238E27FC236}">
                <a16:creationId xmlns:a16="http://schemas.microsoft.com/office/drawing/2014/main" id="{B0DDE55F-B8C2-8347-9AC2-13BD9E0CBF65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148" y="-5324"/>
            <a:ext cx="5973970" cy="5233499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1EA344AB-BE0B-7148-A037-6BD78D4A928B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3173" y="127478"/>
            <a:ext cx="1024787" cy="49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28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person, indoor, toothbrush&#10;&#10;Description automatically generated">
            <a:extLst>
              <a:ext uri="{FF2B5EF4-FFF2-40B4-BE49-F238E27FC236}">
                <a16:creationId xmlns:a16="http://schemas.microsoft.com/office/drawing/2014/main" id="{CD24541B-5CDC-6D4A-924B-1A0E57819BF0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432800" cy="514936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97492E8-BB40-7D47-878F-A105E535BD4D}"/>
              </a:ext>
            </a:extLst>
          </p:cNvPr>
          <p:cNvGrpSpPr/>
          <p:nvPr/>
        </p:nvGrpSpPr>
        <p:grpSpPr>
          <a:xfrm flipV="1">
            <a:off x="-203148" y="604361"/>
            <a:ext cx="4345249" cy="1124172"/>
            <a:chOff x="297089" y="1096461"/>
            <a:chExt cx="8492206" cy="3477615"/>
          </a:xfrm>
          <a:solidFill>
            <a:srgbClr val="92D050"/>
          </a:solidFill>
          <a:effectLst>
            <a:glow rad="500991">
              <a:schemeClr val="bg1">
                <a:alpha val="85811"/>
              </a:schemeClr>
            </a:glow>
          </a:effectLst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10DF2DB-49AD-3048-BC78-BCA319D42328}"/>
                </a:ext>
              </a:extLst>
            </p:cNvPr>
            <p:cNvSpPr/>
            <p:nvPr/>
          </p:nvSpPr>
          <p:spPr>
            <a:xfrm rot="10800000">
              <a:off x="966090" y="1096461"/>
              <a:ext cx="7823205" cy="3477615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Pie 23">
              <a:extLst>
                <a:ext uri="{FF2B5EF4-FFF2-40B4-BE49-F238E27FC236}">
                  <a16:creationId xmlns:a16="http://schemas.microsoft.com/office/drawing/2014/main" id="{6E647DBD-87BC-8C45-A764-9F7F2879627D}"/>
                </a:ext>
              </a:extLst>
            </p:cNvPr>
            <p:cNvSpPr/>
            <p:nvPr/>
          </p:nvSpPr>
          <p:spPr>
            <a:xfrm rot="8838876" flipH="1">
              <a:off x="297089" y="3166283"/>
              <a:ext cx="2262875" cy="718923"/>
            </a:xfrm>
            <a:custGeom>
              <a:avLst/>
              <a:gdLst>
                <a:gd name="connsiteX0" fmla="*/ 691480 w 691480"/>
                <a:gd name="connsiteY0" fmla="*/ 259185 h 518370"/>
                <a:gd name="connsiteX1" fmla="*/ 345740 w 691480"/>
                <a:gd name="connsiteY1" fmla="*/ 518370 h 518370"/>
                <a:gd name="connsiteX2" fmla="*/ 0 w 691480"/>
                <a:gd name="connsiteY2" fmla="*/ 259185 h 518370"/>
                <a:gd name="connsiteX3" fmla="*/ 345740 w 691480"/>
                <a:gd name="connsiteY3" fmla="*/ 0 h 518370"/>
                <a:gd name="connsiteX4" fmla="*/ 345740 w 691480"/>
                <a:gd name="connsiteY4" fmla="*/ 259185 h 518370"/>
                <a:gd name="connsiteX5" fmla="*/ 691480 w 691480"/>
                <a:gd name="connsiteY5" fmla="*/ 259185 h 518370"/>
                <a:gd name="connsiteX0" fmla="*/ 702202 w 702202"/>
                <a:gd name="connsiteY0" fmla="*/ 17740 h 276925"/>
                <a:gd name="connsiteX1" fmla="*/ 356462 w 702202"/>
                <a:gd name="connsiteY1" fmla="*/ 276925 h 276925"/>
                <a:gd name="connsiteX2" fmla="*/ 10722 w 702202"/>
                <a:gd name="connsiteY2" fmla="*/ 17740 h 276925"/>
                <a:gd name="connsiteX3" fmla="*/ 189408 w 702202"/>
                <a:gd name="connsiteY3" fmla="*/ 22324 h 276925"/>
                <a:gd name="connsiteX4" fmla="*/ 356462 w 702202"/>
                <a:gd name="connsiteY4" fmla="*/ 17740 h 276925"/>
                <a:gd name="connsiteX5" fmla="*/ 702202 w 702202"/>
                <a:gd name="connsiteY5" fmla="*/ 17740 h 276925"/>
                <a:gd name="connsiteX0" fmla="*/ 709221 w 709221"/>
                <a:gd name="connsiteY0" fmla="*/ 14441 h 228890"/>
                <a:gd name="connsiteX1" fmla="*/ 463815 w 709221"/>
                <a:gd name="connsiteY1" fmla="*/ 228890 h 228890"/>
                <a:gd name="connsiteX2" fmla="*/ 17741 w 709221"/>
                <a:gd name="connsiteY2" fmla="*/ 14441 h 228890"/>
                <a:gd name="connsiteX3" fmla="*/ 196427 w 709221"/>
                <a:gd name="connsiteY3" fmla="*/ 19025 h 228890"/>
                <a:gd name="connsiteX4" fmla="*/ 363481 w 709221"/>
                <a:gd name="connsiteY4" fmla="*/ 14441 h 228890"/>
                <a:gd name="connsiteX5" fmla="*/ 709221 w 709221"/>
                <a:gd name="connsiteY5" fmla="*/ 14441 h 228890"/>
                <a:gd name="connsiteX0" fmla="*/ 709221 w 709221"/>
                <a:gd name="connsiteY0" fmla="*/ 14441 h 228890"/>
                <a:gd name="connsiteX1" fmla="*/ 463815 w 709221"/>
                <a:gd name="connsiteY1" fmla="*/ 228890 h 228890"/>
                <a:gd name="connsiteX2" fmla="*/ 17741 w 709221"/>
                <a:gd name="connsiteY2" fmla="*/ 14441 h 228890"/>
                <a:gd name="connsiteX3" fmla="*/ 196427 w 709221"/>
                <a:gd name="connsiteY3" fmla="*/ 19025 h 228890"/>
                <a:gd name="connsiteX4" fmla="*/ 497894 w 709221"/>
                <a:gd name="connsiteY4" fmla="*/ 120210 h 228890"/>
                <a:gd name="connsiteX5" fmla="*/ 709221 w 709221"/>
                <a:gd name="connsiteY5" fmla="*/ 14441 h 228890"/>
                <a:gd name="connsiteX0" fmla="*/ 721194 w 721194"/>
                <a:gd name="connsiteY0" fmla="*/ 12332 h 226781"/>
                <a:gd name="connsiteX1" fmla="*/ 475788 w 721194"/>
                <a:gd name="connsiteY1" fmla="*/ 226781 h 226781"/>
                <a:gd name="connsiteX2" fmla="*/ 29714 w 721194"/>
                <a:gd name="connsiteY2" fmla="*/ 12332 h 226781"/>
                <a:gd name="connsiteX3" fmla="*/ 167149 w 721194"/>
                <a:gd name="connsiteY3" fmla="*/ 24657 h 226781"/>
                <a:gd name="connsiteX4" fmla="*/ 509867 w 721194"/>
                <a:gd name="connsiteY4" fmla="*/ 118101 h 226781"/>
                <a:gd name="connsiteX5" fmla="*/ 721194 w 721194"/>
                <a:gd name="connsiteY5" fmla="*/ 12332 h 226781"/>
                <a:gd name="connsiteX0" fmla="*/ 721194 w 721194"/>
                <a:gd name="connsiteY0" fmla="*/ 12332 h 226781"/>
                <a:gd name="connsiteX1" fmla="*/ 475788 w 721194"/>
                <a:gd name="connsiteY1" fmla="*/ 226781 h 226781"/>
                <a:gd name="connsiteX2" fmla="*/ 29714 w 721194"/>
                <a:gd name="connsiteY2" fmla="*/ 12332 h 226781"/>
                <a:gd name="connsiteX3" fmla="*/ 167149 w 721194"/>
                <a:gd name="connsiteY3" fmla="*/ 24657 h 226781"/>
                <a:gd name="connsiteX4" fmla="*/ 509867 w 721194"/>
                <a:gd name="connsiteY4" fmla="*/ 118101 h 226781"/>
                <a:gd name="connsiteX5" fmla="*/ 721194 w 721194"/>
                <a:gd name="connsiteY5" fmla="*/ 12332 h 226781"/>
                <a:gd name="connsiteX0" fmla="*/ 747472 w 747472"/>
                <a:gd name="connsiteY0" fmla="*/ 59839 h 274288"/>
                <a:gd name="connsiteX1" fmla="*/ 502066 w 747472"/>
                <a:gd name="connsiteY1" fmla="*/ 274288 h 274288"/>
                <a:gd name="connsiteX2" fmla="*/ 55992 w 747472"/>
                <a:gd name="connsiteY2" fmla="*/ 59839 h 274288"/>
                <a:gd name="connsiteX3" fmla="*/ 193427 w 747472"/>
                <a:gd name="connsiteY3" fmla="*/ 72164 h 274288"/>
                <a:gd name="connsiteX4" fmla="*/ 536145 w 747472"/>
                <a:gd name="connsiteY4" fmla="*/ 165608 h 274288"/>
                <a:gd name="connsiteX5" fmla="*/ 747472 w 747472"/>
                <a:gd name="connsiteY5" fmla="*/ 59839 h 274288"/>
                <a:gd name="connsiteX0" fmla="*/ 744614 w 744614"/>
                <a:gd name="connsiteY0" fmla="*/ 47559 h 262008"/>
                <a:gd name="connsiteX1" fmla="*/ 499208 w 744614"/>
                <a:gd name="connsiteY1" fmla="*/ 262008 h 262008"/>
                <a:gd name="connsiteX2" fmla="*/ 53134 w 744614"/>
                <a:gd name="connsiteY2" fmla="*/ 47559 h 262008"/>
                <a:gd name="connsiteX3" fmla="*/ 196230 w 744614"/>
                <a:gd name="connsiteY3" fmla="*/ 78254 h 262008"/>
                <a:gd name="connsiteX4" fmla="*/ 533287 w 744614"/>
                <a:gd name="connsiteY4" fmla="*/ 153328 h 262008"/>
                <a:gd name="connsiteX5" fmla="*/ 744614 w 744614"/>
                <a:gd name="connsiteY5" fmla="*/ 47559 h 262008"/>
                <a:gd name="connsiteX0" fmla="*/ 744614 w 744614"/>
                <a:gd name="connsiteY0" fmla="*/ 47559 h 262008"/>
                <a:gd name="connsiteX1" fmla="*/ 499208 w 744614"/>
                <a:gd name="connsiteY1" fmla="*/ 262008 h 262008"/>
                <a:gd name="connsiteX2" fmla="*/ 53134 w 744614"/>
                <a:gd name="connsiteY2" fmla="*/ 47559 h 262008"/>
                <a:gd name="connsiteX3" fmla="*/ 196230 w 744614"/>
                <a:gd name="connsiteY3" fmla="*/ 78254 h 262008"/>
                <a:gd name="connsiteX4" fmla="*/ 533287 w 744614"/>
                <a:gd name="connsiteY4" fmla="*/ 153328 h 262008"/>
                <a:gd name="connsiteX5" fmla="*/ 744614 w 744614"/>
                <a:gd name="connsiteY5" fmla="*/ 47559 h 262008"/>
                <a:gd name="connsiteX0" fmla="*/ 709930 w 709930"/>
                <a:gd name="connsiteY0" fmla="*/ 16260 h 230709"/>
                <a:gd name="connsiteX1" fmla="*/ 464524 w 709930"/>
                <a:gd name="connsiteY1" fmla="*/ 230709 h 230709"/>
                <a:gd name="connsiteX2" fmla="*/ 18450 w 709930"/>
                <a:gd name="connsiteY2" fmla="*/ 16260 h 230709"/>
                <a:gd name="connsiteX3" fmla="*/ 161546 w 709930"/>
                <a:gd name="connsiteY3" fmla="*/ 46955 h 230709"/>
                <a:gd name="connsiteX4" fmla="*/ 498603 w 709930"/>
                <a:gd name="connsiteY4" fmla="*/ 122029 h 230709"/>
                <a:gd name="connsiteX5" fmla="*/ 709930 w 709930"/>
                <a:gd name="connsiteY5" fmla="*/ 16260 h 230709"/>
                <a:gd name="connsiteX0" fmla="*/ 709930 w 709930"/>
                <a:gd name="connsiteY0" fmla="*/ 16260 h 230709"/>
                <a:gd name="connsiteX1" fmla="*/ 464524 w 709930"/>
                <a:gd name="connsiteY1" fmla="*/ 230709 h 230709"/>
                <a:gd name="connsiteX2" fmla="*/ 18450 w 709930"/>
                <a:gd name="connsiteY2" fmla="*/ 16260 h 230709"/>
                <a:gd name="connsiteX3" fmla="*/ 161546 w 709930"/>
                <a:gd name="connsiteY3" fmla="*/ 46955 h 230709"/>
                <a:gd name="connsiteX4" fmla="*/ 498603 w 709930"/>
                <a:gd name="connsiteY4" fmla="*/ 122029 h 230709"/>
                <a:gd name="connsiteX5" fmla="*/ 709930 w 709930"/>
                <a:gd name="connsiteY5" fmla="*/ 16260 h 230709"/>
                <a:gd name="connsiteX0" fmla="*/ 704447 w 704447"/>
                <a:gd name="connsiteY0" fmla="*/ 15998 h 226897"/>
                <a:gd name="connsiteX1" fmla="*/ 379713 w 704447"/>
                <a:gd name="connsiteY1" fmla="*/ 226897 h 226897"/>
                <a:gd name="connsiteX2" fmla="*/ 12967 w 704447"/>
                <a:gd name="connsiteY2" fmla="*/ 15998 h 226897"/>
                <a:gd name="connsiteX3" fmla="*/ 156063 w 704447"/>
                <a:gd name="connsiteY3" fmla="*/ 46693 h 226897"/>
                <a:gd name="connsiteX4" fmla="*/ 493120 w 704447"/>
                <a:gd name="connsiteY4" fmla="*/ 121767 h 226897"/>
                <a:gd name="connsiteX5" fmla="*/ 704447 w 704447"/>
                <a:gd name="connsiteY5" fmla="*/ 15998 h 226897"/>
                <a:gd name="connsiteX0" fmla="*/ 695278 w 695278"/>
                <a:gd name="connsiteY0" fmla="*/ 9286 h 220185"/>
                <a:gd name="connsiteX1" fmla="*/ 370544 w 695278"/>
                <a:gd name="connsiteY1" fmla="*/ 220185 h 220185"/>
                <a:gd name="connsiteX2" fmla="*/ 3798 w 695278"/>
                <a:gd name="connsiteY2" fmla="*/ 9286 h 220185"/>
                <a:gd name="connsiteX3" fmla="*/ 219877 w 695278"/>
                <a:gd name="connsiteY3" fmla="*/ 63158 h 220185"/>
                <a:gd name="connsiteX4" fmla="*/ 483951 w 695278"/>
                <a:gd name="connsiteY4" fmla="*/ 115055 h 220185"/>
                <a:gd name="connsiteX5" fmla="*/ 695278 w 695278"/>
                <a:gd name="connsiteY5" fmla="*/ 9286 h 220185"/>
                <a:gd name="connsiteX0" fmla="*/ 694944 w 694944"/>
                <a:gd name="connsiteY0" fmla="*/ 6341 h 217240"/>
                <a:gd name="connsiteX1" fmla="*/ 370210 w 694944"/>
                <a:gd name="connsiteY1" fmla="*/ 217240 h 217240"/>
                <a:gd name="connsiteX2" fmla="*/ 3464 w 694944"/>
                <a:gd name="connsiteY2" fmla="*/ 6341 h 217240"/>
                <a:gd name="connsiteX3" fmla="*/ 219543 w 694944"/>
                <a:gd name="connsiteY3" fmla="*/ 60213 h 217240"/>
                <a:gd name="connsiteX4" fmla="*/ 483617 w 694944"/>
                <a:gd name="connsiteY4" fmla="*/ 112110 h 217240"/>
                <a:gd name="connsiteX5" fmla="*/ 694944 w 694944"/>
                <a:gd name="connsiteY5" fmla="*/ 6341 h 217240"/>
                <a:gd name="connsiteX0" fmla="*/ 694914 w 694914"/>
                <a:gd name="connsiteY0" fmla="*/ 4557 h 215456"/>
                <a:gd name="connsiteX1" fmla="*/ 370180 w 694914"/>
                <a:gd name="connsiteY1" fmla="*/ 215456 h 215456"/>
                <a:gd name="connsiteX2" fmla="*/ 3434 w 694914"/>
                <a:gd name="connsiteY2" fmla="*/ 4557 h 215456"/>
                <a:gd name="connsiteX3" fmla="*/ 219986 w 694914"/>
                <a:gd name="connsiteY3" fmla="*/ 73787 h 215456"/>
                <a:gd name="connsiteX4" fmla="*/ 483587 w 694914"/>
                <a:gd name="connsiteY4" fmla="*/ 110326 h 215456"/>
                <a:gd name="connsiteX5" fmla="*/ 694914 w 694914"/>
                <a:gd name="connsiteY5" fmla="*/ 4557 h 215456"/>
                <a:gd name="connsiteX0" fmla="*/ 694914 w 694914"/>
                <a:gd name="connsiteY0" fmla="*/ 4557 h 215456"/>
                <a:gd name="connsiteX1" fmla="*/ 370180 w 694914"/>
                <a:gd name="connsiteY1" fmla="*/ 215456 h 215456"/>
                <a:gd name="connsiteX2" fmla="*/ 3434 w 694914"/>
                <a:gd name="connsiteY2" fmla="*/ 4557 h 215456"/>
                <a:gd name="connsiteX3" fmla="*/ 219986 w 694914"/>
                <a:gd name="connsiteY3" fmla="*/ 73787 h 215456"/>
                <a:gd name="connsiteX4" fmla="*/ 483587 w 694914"/>
                <a:gd name="connsiteY4" fmla="*/ 110326 h 215456"/>
                <a:gd name="connsiteX5" fmla="*/ 694914 w 694914"/>
                <a:gd name="connsiteY5" fmla="*/ 4557 h 215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4914" h="215456">
                  <a:moveTo>
                    <a:pt x="694914" y="4557"/>
                  </a:moveTo>
                  <a:cubicBezTo>
                    <a:pt x="694914" y="147701"/>
                    <a:pt x="485427" y="215456"/>
                    <a:pt x="370180" y="215456"/>
                  </a:cubicBezTo>
                  <a:cubicBezTo>
                    <a:pt x="254933" y="215456"/>
                    <a:pt x="28466" y="28169"/>
                    <a:pt x="3434" y="4557"/>
                  </a:cubicBezTo>
                  <a:cubicBezTo>
                    <a:pt x="-21598" y="-19055"/>
                    <a:pt x="94273" y="55899"/>
                    <a:pt x="219986" y="73787"/>
                  </a:cubicBezTo>
                  <a:cubicBezTo>
                    <a:pt x="557151" y="82923"/>
                    <a:pt x="369348" y="79178"/>
                    <a:pt x="483587" y="110326"/>
                  </a:cubicBezTo>
                  <a:lnTo>
                    <a:pt x="694914" y="455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87944C0-A02B-4048-B1A1-ED01EDA0033E}"/>
              </a:ext>
            </a:extLst>
          </p:cNvPr>
          <p:cNvSpPr txBox="1"/>
          <p:nvPr/>
        </p:nvSpPr>
        <p:spPr>
          <a:xfrm>
            <a:off x="451579" y="2815590"/>
            <a:ext cx="266089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Consider rising temperatures, increased rainfall, droughts, </a:t>
            </a:r>
          </a:p>
          <a:p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heat waves and hurricanes.</a:t>
            </a:r>
          </a:p>
          <a:p>
            <a:pPr>
              <a:spcAft>
                <a:spcPts val="1200"/>
              </a:spcAft>
            </a:pP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5F1E9E42-7C35-334B-978B-E5709FABD3F6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7964424" y="0"/>
            <a:ext cx="1179576" cy="5143500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C0978C2-C87F-2945-9B96-311DC250544E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0" y="171009"/>
            <a:ext cx="1361777" cy="399384"/>
          </a:xfrm>
          <a:prstGeom prst="rect">
            <a:avLst/>
          </a:prstGeom>
        </p:spPr>
      </p:pic>
      <p:pic>
        <p:nvPicPr>
          <p:cNvPr id="3" name="Picture 2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F130FB63-D8C0-1F4D-830C-6E66FB138F94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32" y="1036471"/>
            <a:ext cx="2971800" cy="431800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8038CDC3-F47A-7345-96FC-49105DB21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</p:spTree>
    <p:extLst>
      <p:ext uri="{BB962C8B-B14F-4D97-AF65-F5344CB8AC3E}">
        <p14:creationId xmlns:p14="http://schemas.microsoft.com/office/powerpoint/2010/main" val="1302886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lose-up of grass in a field&#10;&#10;Description automatically generated with medium confidence">
            <a:extLst>
              <a:ext uri="{FF2B5EF4-FFF2-40B4-BE49-F238E27FC236}">
                <a16:creationId xmlns:a16="http://schemas.microsoft.com/office/drawing/2014/main" id="{9F17E1CF-07DC-2349-A7DD-55FEFBD1D597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316525"/>
            <a:ext cx="9143999" cy="5460024"/>
          </a:xfrm>
          <a:prstGeom prst="rect">
            <a:avLst/>
          </a:prstGeom>
        </p:spPr>
      </p:pic>
      <p:pic>
        <p:nvPicPr>
          <p:cNvPr id="16" name="Picture 15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DE4543FC-A12A-DE43-B771-C14526E36FB7}"/>
              </a:ext>
            </a:extLst>
          </p:cNvPr>
          <p:cNvPicPr>
            <a:picLocks noChangeAspect="1"/>
          </p:cNvPicPr>
          <p:nvPr/>
        </p:nvPicPr>
        <p:blipFill rotWithShape="1">
          <a:blip r:embed="rId4" r:link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63"/>
          <a:stretch>
            <a:fillRect/>
          </a:stretch>
        </p:blipFill>
        <p:spPr>
          <a:xfrm>
            <a:off x="0" y="-316525"/>
            <a:ext cx="9144000" cy="26334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42C877-4881-A84F-B9AE-93AB36542402}"/>
              </a:ext>
            </a:extLst>
          </p:cNvPr>
          <p:cNvSpPr txBox="1"/>
          <p:nvPr/>
        </p:nvSpPr>
        <p:spPr>
          <a:xfrm>
            <a:off x="4140295" y="685048"/>
            <a:ext cx="49061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predicted to destroy 20% of farmland, and decrease harvests by 17%.</a:t>
            </a:r>
          </a:p>
          <a:p>
            <a:pPr>
              <a:spcAft>
                <a:spcPts val="1200"/>
              </a:spcAft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A7805-730B-4547-8AC6-D175E2DC0D13}"/>
              </a:ext>
            </a:extLst>
          </p:cNvPr>
          <p:cNvSpPr txBox="1"/>
          <p:nvPr/>
        </p:nvSpPr>
        <p:spPr>
          <a:xfrm>
            <a:off x="-380513" y="2421209"/>
            <a:ext cx="4906108" cy="24314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However, </a:t>
            </a:r>
          </a:p>
          <a:p>
            <a:pPr algn="r"/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population </a:t>
            </a:r>
          </a:p>
          <a:p>
            <a:pPr algn="r"/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growing, </a:t>
            </a:r>
          </a:p>
          <a:p>
            <a:pPr algn="r"/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not shrinking!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crowd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1CDCDEAD-B645-8C4A-BC77-BB29FF8BD72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0668" y="2421209"/>
            <a:ext cx="3895481" cy="2037243"/>
          </a:xfrm>
          <a:prstGeom prst="ellipse">
            <a:avLst/>
          </a:prstGeom>
          <a:ln w="63500" cap="rnd">
            <a:noFill/>
          </a:ln>
          <a:effectLst>
            <a:glow rad="423780">
              <a:schemeClr val="bg1"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BF8286-2B60-D14E-82B5-36CCD69FD64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677" y="206466"/>
            <a:ext cx="1187823" cy="399384"/>
          </a:xfrm>
          <a:prstGeom prst="rect">
            <a:avLst/>
          </a:prstGeom>
        </p:spPr>
      </p:pic>
      <p:pic>
        <p:nvPicPr>
          <p:cNvPr id="3" name="Picture 2" descr="A picture containing text, weapon&#10;&#10;Description automatically generated">
            <a:extLst>
              <a:ext uri="{FF2B5EF4-FFF2-40B4-BE49-F238E27FC236}">
                <a16:creationId xmlns:a16="http://schemas.microsoft.com/office/drawing/2014/main" id="{B95B073B-C22A-6345-9267-D753B61B5792}"/>
              </a:ext>
            </a:extLst>
          </p:cNvPr>
          <p:cNvPicPr>
            <a:picLocks noChangeAspect="1"/>
          </p:cNvPicPr>
          <p:nvPr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608" y="916485"/>
            <a:ext cx="3327400" cy="482600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B6570A2-9C97-0E4D-997E-51E1FBDC9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</p:spTree>
    <p:extLst>
      <p:ext uri="{BB962C8B-B14F-4D97-AF65-F5344CB8AC3E}">
        <p14:creationId xmlns:p14="http://schemas.microsoft.com/office/powerpoint/2010/main" val="55016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rowd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B5912507-0B50-ED46-BA97-5184D762972B}"/>
              </a:ext>
            </a:extLst>
          </p:cNvPr>
          <p:cNvPicPr>
            <a:picLocks noChangeAspect="1"/>
          </p:cNvPicPr>
          <p:nvPr/>
        </p:nvPicPr>
        <p:blipFill>
          <a:blip r:embed="rId2" r:link="rId4" cstate="screen">
            <a:lum bright="70000" contrast="-70000"/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79389" cy="51577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8217D5F-DBE7-9E4C-9640-26B17F054092}"/>
              </a:ext>
            </a:extLst>
          </p:cNvPr>
          <p:cNvSpPr/>
          <p:nvPr/>
        </p:nvSpPr>
        <p:spPr bwMode="gray">
          <a:xfrm>
            <a:off x="1694046" y="0"/>
            <a:ext cx="7485343" cy="5157788"/>
          </a:xfrm>
          <a:prstGeom prst="rect">
            <a:avLst/>
          </a:prstGeom>
          <a:gradFill flip="none" rotWithShape="1">
            <a:gsLst>
              <a:gs pos="100000">
                <a:srgbClr val="92D050"/>
              </a:gs>
              <a:gs pos="67000">
                <a:srgbClr val="92D050">
                  <a:alpha val="80887"/>
                </a:srgbClr>
              </a:gs>
              <a:gs pos="0">
                <a:srgbClr val="89D429">
                  <a:tint val="23500"/>
                  <a:satMod val="160000"/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E853D51-4013-7F47-8D4B-7CBD33B50789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2989" y="0"/>
            <a:ext cx="54864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06BCF8-FD11-5A46-BB88-FD2204CBB0F2}"/>
              </a:ext>
            </a:extLst>
          </p:cNvPr>
          <p:cNvSpPr txBox="1"/>
          <p:nvPr/>
        </p:nvSpPr>
        <p:spPr>
          <a:xfrm>
            <a:off x="521920" y="828572"/>
            <a:ext cx="4841388" cy="397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Specifically, there will be about 10 billion people by 2050.</a:t>
            </a:r>
          </a:p>
          <a:p>
            <a:pPr>
              <a:lnSpc>
                <a:spcPts val="1500"/>
              </a:lnSpc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That means that there are going to be a lot more mouths to feed, and stomachs to keep from starving. </a:t>
            </a:r>
          </a:p>
          <a:p>
            <a:pPr>
              <a:lnSpc>
                <a:spcPts val="1500"/>
              </a:lnSpc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We need to start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producing a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whopping 50% more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food than already do…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how on Earth are we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going to manage it!?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E9B3737-0840-E949-9EB7-EC6F6514011D}"/>
              </a:ext>
            </a:extLst>
          </p:cNvPr>
          <p:cNvSpPr>
            <a:spLocks/>
          </p:cNvSpPr>
          <p:nvPr/>
        </p:nvSpPr>
        <p:spPr bwMode="gray">
          <a:xfrm>
            <a:off x="5933240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FF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6B8A939-808E-1D44-B3CB-756C985DEE60}"/>
              </a:ext>
            </a:extLst>
          </p:cNvPr>
          <p:cNvSpPr>
            <a:spLocks/>
          </p:cNvSpPr>
          <p:nvPr/>
        </p:nvSpPr>
        <p:spPr bwMode="gray">
          <a:xfrm rot="610389">
            <a:off x="6629484" y="246489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00B0F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B9CFD28-F7F4-CB45-B05F-FA82EC8E61D5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0" y="171009"/>
            <a:ext cx="1361777" cy="399384"/>
          </a:xfrm>
          <a:prstGeom prst="rect">
            <a:avLst/>
          </a:prstGeom>
        </p:spPr>
      </p:pic>
      <p:pic>
        <p:nvPicPr>
          <p:cNvPr id="5" name="Picture 4" descr="A picture containing truck, outdoor, ground, sky&#10;&#10;Description automatically generated">
            <a:extLst>
              <a:ext uri="{FF2B5EF4-FFF2-40B4-BE49-F238E27FC236}">
                <a16:creationId xmlns:a16="http://schemas.microsoft.com/office/drawing/2014/main" id="{951AFD13-E805-8149-8786-CF25CEC5071D}"/>
              </a:ext>
            </a:extLst>
          </p:cNvPr>
          <p:cNvPicPr>
            <a:picLocks noChangeAspect="1"/>
          </p:cNvPicPr>
          <p:nvPr/>
        </p:nvPicPr>
        <p:blipFill>
          <a:blip r:embed="rId9" r:link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598" y="2332404"/>
            <a:ext cx="3265715" cy="2447847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8A1E120D-4E42-5F48-BE4D-5CD9F47A5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</p:spTree>
    <p:extLst>
      <p:ext uri="{BB962C8B-B14F-4D97-AF65-F5344CB8AC3E}">
        <p14:creationId xmlns:p14="http://schemas.microsoft.com/office/powerpoint/2010/main" val="107031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59E404-510E-2B4C-9145-CA82EE88BC1B}"/>
              </a:ext>
            </a:extLst>
          </p:cNvPr>
          <p:cNvSpPr/>
          <p:nvPr/>
        </p:nvSpPr>
        <p:spPr bwMode="gray">
          <a:xfrm>
            <a:off x="0" y="0"/>
            <a:ext cx="9144000" cy="5157788"/>
          </a:xfrm>
          <a:prstGeom prst="rect">
            <a:avLst/>
          </a:prstGeom>
          <a:solidFill>
            <a:srgbClr val="89D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BBB387-10F1-804E-B856-C5629F9F14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677" y="206466"/>
            <a:ext cx="1187823" cy="399384"/>
          </a:xfrm>
          <a:prstGeom prst="rect">
            <a:avLst/>
          </a:prstGeom>
        </p:spPr>
      </p:pic>
      <p:pic>
        <p:nvPicPr>
          <p:cNvPr id="3" name="Picture 2" descr="A person holding a plant&#10;&#10;Description automatically generated with low confidence">
            <a:extLst>
              <a:ext uri="{FF2B5EF4-FFF2-40B4-BE49-F238E27FC236}">
                <a16:creationId xmlns:a16="http://schemas.microsoft.com/office/drawing/2014/main" id="{885779ED-FD64-374D-9C69-036B919CD934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959" y="494747"/>
            <a:ext cx="6305984" cy="4203989"/>
          </a:xfrm>
          <a:prstGeom prst="rect">
            <a:avLst/>
          </a:prstGeom>
          <a:effectLst>
            <a:softEdge rad="239036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32BD94-6D68-7648-B629-FBEA87846971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7073" y="-1"/>
            <a:ext cx="3423954" cy="51577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DF9842-384D-5241-AE40-9A8C2845C926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0" y="879376"/>
            <a:ext cx="4305300" cy="381000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1B8A405-88F9-1F4E-A647-98330161B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470C5A-960C-8E4F-B478-AA24BEF5D057}"/>
              </a:ext>
            </a:extLst>
          </p:cNvPr>
          <p:cNvSpPr txBox="1"/>
          <p:nvPr/>
        </p:nvSpPr>
        <p:spPr>
          <a:xfrm>
            <a:off x="6592185" y="3835129"/>
            <a:ext cx="2348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We’re going to solve it through science of course! </a:t>
            </a:r>
          </a:p>
        </p:txBody>
      </p:sp>
    </p:spTree>
    <p:extLst>
      <p:ext uri="{BB962C8B-B14F-4D97-AF65-F5344CB8AC3E}">
        <p14:creationId xmlns:p14="http://schemas.microsoft.com/office/powerpoint/2010/main" val="1521882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E73325-39B8-E441-8FA9-4B37E1F58BC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037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FBD39760-1024-EE4F-A6F4-B50C817B76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1367" y="551717"/>
            <a:ext cx="4624007" cy="4040065"/>
          </a:xfrm>
          <a:prstGeom prst="rect">
            <a:avLst/>
          </a:prstGeom>
          <a:effectLst>
            <a:softEdge rad="72287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12F199-E007-F343-8DF8-A51094B8195A}"/>
              </a:ext>
            </a:extLst>
          </p:cNvPr>
          <p:cNvSpPr txBox="1"/>
          <p:nvPr/>
        </p:nvSpPr>
        <p:spPr>
          <a:xfrm>
            <a:off x="496288" y="964358"/>
            <a:ext cx="31187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of the easiest ways to ensure that we have enough food to keep people from 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starving is to conserve waste.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0160DF1B-0A3A-9045-BE8E-036562034FFD}"/>
              </a:ext>
            </a:extLst>
          </p:cNvPr>
          <p:cNvSpPr>
            <a:spLocks/>
          </p:cNvSpPr>
          <p:nvPr/>
        </p:nvSpPr>
        <p:spPr bwMode="gray">
          <a:xfrm>
            <a:off x="3463364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FF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A1D2B02-5060-5A46-9504-4DB45C69C611}"/>
              </a:ext>
            </a:extLst>
          </p:cNvPr>
          <p:cNvSpPr>
            <a:spLocks/>
          </p:cNvSpPr>
          <p:nvPr/>
        </p:nvSpPr>
        <p:spPr bwMode="gray">
          <a:xfrm rot="610389">
            <a:off x="3501705" y="-308695"/>
            <a:ext cx="2949482" cy="5775177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92D05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  <p:pic>
        <p:nvPicPr>
          <p:cNvPr id="18" name="Picture 17" descr="A picture containing fruit, vegetable, sliced, arranged&#10;&#10;Description automatically generated">
            <a:extLst>
              <a:ext uri="{FF2B5EF4-FFF2-40B4-BE49-F238E27FC236}">
                <a16:creationId xmlns:a16="http://schemas.microsoft.com/office/drawing/2014/main" id="{C275FEF6-D10D-A943-B3B8-7D4FD2C095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63" b="35692"/>
          <a:stretch/>
        </p:blipFill>
        <p:spPr>
          <a:xfrm>
            <a:off x="-1" y="3591748"/>
            <a:ext cx="3734351" cy="155175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715C3309-9D79-5A4F-8857-11BC94418327}"/>
              </a:ext>
            </a:extLst>
          </p:cNvPr>
          <p:cNvSpPr>
            <a:spLocks/>
          </p:cNvSpPr>
          <p:nvPr/>
        </p:nvSpPr>
        <p:spPr bwMode="gray">
          <a:xfrm rot="610389">
            <a:off x="4802869" y="3833898"/>
            <a:ext cx="4224561" cy="1696011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00B0F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D00FED-4E1C-C946-9814-FEA6E60D4E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677" y="206466"/>
            <a:ext cx="1187823" cy="399384"/>
          </a:xfrm>
          <a:prstGeom prst="rect">
            <a:avLst/>
          </a:prstGeom>
        </p:spPr>
      </p:pic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E55D26E4-21B3-C843-A6B7-8024DC559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</p:spTree>
    <p:extLst>
      <p:ext uri="{BB962C8B-B14F-4D97-AF65-F5344CB8AC3E}">
        <p14:creationId xmlns:p14="http://schemas.microsoft.com/office/powerpoint/2010/main" val="1625563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BE7D87B-78AD-724D-BB2B-5777B8B0470D}"/>
              </a:ext>
            </a:extLst>
          </p:cNvPr>
          <p:cNvSpPr/>
          <p:nvPr/>
        </p:nvSpPr>
        <p:spPr bwMode="gray">
          <a:xfrm>
            <a:off x="5788" y="-14288"/>
            <a:ext cx="9151915" cy="5157788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0"/>
                </a:srgbClr>
              </a:gs>
              <a:gs pos="48000">
                <a:srgbClr val="00B0F0">
                  <a:alpha val="53309"/>
                </a:srgbClr>
              </a:gs>
              <a:gs pos="99000">
                <a:srgbClr val="00B0F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Triangle 15">
            <a:extLst>
              <a:ext uri="{FF2B5EF4-FFF2-40B4-BE49-F238E27FC236}">
                <a16:creationId xmlns:a16="http://schemas.microsoft.com/office/drawing/2014/main" id="{FFE8C34F-8CC2-AE47-A2D5-6ACB3AB16C4D}"/>
              </a:ext>
            </a:extLst>
          </p:cNvPr>
          <p:cNvSpPr/>
          <p:nvPr/>
        </p:nvSpPr>
        <p:spPr>
          <a:xfrm>
            <a:off x="5535834" y="4268857"/>
            <a:ext cx="3615457" cy="874644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3636926"/>
              <a:gd name="connsiteY0" fmla="*/ 922352 h 922352"/>
              <a:gd name="connsiteX1" fmla="*/ 3106574 w 3636926"/>
              <a:gd name="connsiteY1" fmla="*/ 0 h 922352"/>
              <a:gd name="connsiteX2" fmla="*/ 3636926 w 3636926"/>
              <a:gd name="connsiteY2" fmla="*/ 914400 h 922352"/>
              <a:gd name="connsiteX3" fmla="*/ 0 w 3636926"/>
              <a:gd name="connsiteY3" fmla="*/ 922352 h 922352"/>
              <a:gd name="connsiteX0" fmla="*/ 0 w 3636926"/>
              <a:gd name="connsiteY0" fmla="*/ 874644 h 874644"/>
              <a:gd name="connsiteX1" fmla="*/ 3615457 w 3636926"/>
              <a:gd name="connsiteY1" fmla="*/ 0 h 874644"/>
              <a:gd name="connsiteX2" fmla="*/ 3636926 w 3636926"/>
              <a:gd name="connsiteY2" fmla="*/ 866692 h 874644"/>
              <a:gd name="connsiteX3" fmla="*/ 0 w 3636926"/>
              <a:gd name="connsiteY3" fmla="*/ 874644 h 874644"/>
              <a:gd name="connsiteX0" fmla="*/ 0 w 3615457"/>
              <a:gd name="connsiteY0" fmla="*/ 874644 h 874644"/>
              <a:gd name="connsiteX1" fmla="*/ 3615457 w 3615457"/>
              <a:gd name="connsiteY1" fmla="*/ 0 h 874644"/>
              <a:gd name="connsiteX2" fmla="*/ 3613072 w 3615457"/>
              <a:gd name="connsiteY2" fmla="*/ 874643 h 874644"/>
              <a:gd name="connsiteX3" fmla="*/ 0 w 3615457"/>
              <a:gd name="connsiteY3" fmla="*/ 874644 h 87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5457" h="874644">
                <a:moveTo>
                  <a:pt x="0" y="874644"/>
                </a:moveTo>
                <a:lnTo>
                  <a:pt x="3615457" y="0"/>
                </a:lnTo>
                <a:lnTo>
                  <a:pt x="3613072" y="874643"/>
                </a:lnTo>
                <a:lnTo>
                  <a:pt x="0" y="874644"/>
                </a:lnTo>
                <a:close/>
              </a:path>
            </a:pathLst>
          </a:custGeom>
          <a:solidFill>
            <a:srgbClr val="062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9E608D7-0037-0745-BA92-097EBFF1B01D}"/>
              </a:ext>
            </a:extLst>
          </p:cNvPr>
          <p:cNvSpPr>
            <a:spLocks/>
          </p:cNvSpPr>
          <p:nvPr/>
        </p:nvSpPr>
        <p:spPr bwMode="gray">
          <a:xfrm>
            <a:off x="5933240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FF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74CE00D-4345-F94C-AB84-4CAE1B5F1299}"/>
              </a:ext>
            </a:extLst>
          </p:cNvPr>
          <p:cNvSpPr>
            <a:spLocks/>
          </p:cNvSpPr>
          <p:nvPr/>
        </p:nvSpPr>
        <p:spPr bwMode="gray">
          <a:xfrm rot="610389">
            <a:off x="6629484" y="246489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92D05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F6E540-620E-3A42-8E6C-5E658D3F1E2E}"/>
              </a:ext>
            </a:extLst>
          </p:cNvPr>
          <p:cNvSpPr txBox="1"/>
          <p:nvPr/>
        </p:nvSpPr>
        <p:spPr>
          <a:xfrm>
            <a:off x="5143250" y="1237795"/>
            <a:ext cx="4632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</a:rPr>
              <a:t>Where does </a:t>
            </a:r>
          </a:p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</a:rPr>
              <a:t>the food waste </a:t>
            </a:r>
          </a:p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</a:rPr>
              <a:t>occur?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9314DEA9-62FD-C14A-8CDF-51BB24BCFB77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0" y="171009"/>
            <a:ext cx="1361777" cy="3993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C71838-0DEF-EC46-A03B-67DD57EBEC75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007" y="698045"/>
            <a:ext cx="4140200" cy="381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BF0CA61-25E9-6243-BF7F-120C93C55C7A}"/>
              </a:ext>
            </a:extLst>
          </p:cNvPr>
          <p:cNvPicPr>
            <a:picLocks noChangeAspect="1"/>
          </p:cNvPicPr>
          <p:nvPr/>
        </p:nvPicPr>
        <p:blipFill rotWithShape="1">
          <a:blip r:embed="rId6" r:link="rId7"/>
          <a:srcRect l="11361" t="55736" r="68686" b="432"/>
          <a:stretch>
            <a:fillRect/>
          </a:stretch>
        </p:blipFill>
        <p:spPr>
          <a:xfrm rot="1359899">
            <a:off x="795950" y="1145066"/>
            <a:ext cx="1122974" cy="1656893"/>
          </a:xfrm>
          <a:prstGeom prst="rect">
            <a:avLst/>
          </a:prstGeom>
        </p:spPr>
      </p:pic>
      <p:pic>
        <p:nvPicPr>
          <p:cNvPr id="32" name="Picture 31" descr="A picture containing person, food, fruit, dish&#10;&#10;Description automatically generated">
            <a:extLst>
              <a:ext uri="{FF2B5EF4-FFF2-40B4-BE49-F238E27FC236}">
                <a16:creationId xmlns:a16="http://schemas.microsoft.com/office/drawing/2014/main" id="{66C204F8-8CD2-3B4D-A628-0010995F4494}"/>
              </a:ext>
            </a:extLst>
          </p:cNvPr>
          <p:cNvPicPr>
            <a:picLocks noChangeAspect="1"/>
          </p:cNvPicPr>
          <p:nvPr/>
        </p:nvPicPr>
        <p:blipFill rotWithShape="1"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230"/>
          <a:stretch>
            <a:fillRect/>
          </a:stretch>
        </p:blipFill>
        <p:spPr>
          <a:xfrm rot="21360468">
            <a:off x="3060674" y="1652397"/>
            <a:ext cx="1647674" cy="1067842"/>
          </a:xfrm>
          <a:prstGeom prst="rect">
            <a:avLst/>
          </a:prstGeom>
        </p:spPr>
      </p:pic>
      <p:pic>
        <p:nvPicPr>
          <p:cNvPr id="34" name="Picture 33" descr="A picture containing person&#10;&#10;Description automatically generated">
            <a:extLst>
              <a:ext uri="{FF2B5EF4-FFF2-40B4-BE49-F238E27FC236}">
                <a16:creationId xmlns:a16="http://schemas.microsoft.com/office/drawing/2014/main" id="{1F8EFD36-E953-A74C-9B6F-4A8CE1CD0885}"/>
              </a:ext>
            </a:extLst>
          </p:cNvPr>
          <p:cNvPicPr>
            <a:picLocks noChangeAspect="1"/>
          </p:cNvPicPr>
          <p:nvPr/>
        </p:nvPicPr>
        <p:blipFill rotWithShape="1">
          <a:blip r:embed="rId10" r:link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714"/>
          <a:stretch>
            <a:fillRect/>
          </a:stretch>
        </p:blipFill>
        <p:spPr>
          <a:xfrm rot="19616464">
            <a:off x="4981678" y="2991594"/>
            <a:ext cx="1655106" cy="989118"/>
          </a:xfrm>
          <a:prstGeom prst="rect">
            <a:avLst/>
          </a:prstGeom>
        </p:spPr>
      </p:pic>
      <p:pic>
        <p:nvPicPr>
          <p:cNvPr id="16" name="Picture 15" descr="A picture containing metalware, indoor, black, lock&#10;&#10;Description automatically generated">
            <a:extLst>
              <a:ext uri="{FF2B5EF4-FFF2-40B4-BE49-F238E27FC236}">
                <a16:creationId xmlns:a16="http://schemas.microsoft.com/office/drawing/2014/main" id="{3EA0D250-E547-2F4C-B427-18D23577FEF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38"/>
          <a:stretch/>
        </p:blipFill>
        <p:spPr>
          <a:xfrm>
            <a:off x="-1" y="125358"/>
            <a:ext cx="7010007" cy="441473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D80E75B-881F-7442-BA3F-ED3F2B21EB4C}"/>
              </a:ext>
            </a:extLst>
          </p:cNvPr>
          <p:cNvGrpSpPr/>
          <p:nvPr/>
        </p:nvGrpSpPr>
        <p:grpSpPr>
          <a:xfrm>
            <a:off x="1119345" y="3234909"/>
            <a:ext cx="1435280" cy="1096760"/>
            <a:chOff x="304617" y="2415223"/>
            <a:chExt cx="1435280" cy="1096760"/>
          </a:xfrm>
        </p:grpSpPr>
        <p:sp>
          <p:nvSpPr>
            <p:cNvPr id="31" name="Right Arrow 30">
              <a:extLst>
                <a:ext uri="{FF2B5EF4-FFF2-40B4-BE49-F238E27FC236}">
                  <a16:creationId xmlns:a16="http://schemas.microsoft.com/office/drawing/2014/main" id="{40A6ADD0-8911-FA46-B70F-E45A625241C1}"/>
                </a:ext>
              </a:extLst>
            </p:cNvPr>
            <p:cNvSpPr/>
            <p:nvPr/>
          </p:nvSpPr>
          <p:spPr>
            <a:xfrm rot="3421596">
              <a:off x="54355" y="2665485"/>
              <a:ext cx="820319" cy="319795"/>
            </a:xfrm>
            <a:prstGeom prst="rightArrow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66ABC9B-C2EC-A044-B700-2643A840D261}"/>
                </a:ext>
              </a:extLst>
            </p:cNvPr>
            <p:cNvSpPr txBox="1"/>
            <p:nvPr/>
          </p:nvSpPr>
          <p:spPr>
            <a:xfrm>
              <a:off x="378120" y="3173429"/>
              <a:ext cx="13617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In the fields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7484D8F-2AD6-6C44-8FD9-9C448FE30361}"/>
              </a:ext>
            </a:extLst>
          </p:cNvPr>
          <p:cNvGrpSpPr/>
          <p:nvPr/>
        </p:nvGrpSpPr>
        <p:grpSpPr>
          <a:xfrm>
            <a:off x="2823674" y="2932084"/>
            <a:ext cx="1593394" cy="1110424"/>
            <a:chOff x="3643769" y="3181063"/>
            <a:chExt cx="1593394" cy="1110424"/>
          </a:xfrm>
        </p:grpSpPr>
        <p:sp>
          <p:nvSpPr>
            <p:cNvPr id="37" name="Right Arrow 36">
              <a:extLst>
                <a:ext uri="{FF2B5EF4-FFF2-40B4-BE49-F238E27FC236}">
                  <a16:creationId xmlns:a16="http://schemas.microsoft.com/office/drawing/2014/main" id="{2B130C2B-BA2A-FC4E-A86C-FC8D64A2E6C7}"/>
                </a:ext>
              </a:extLst>
            </p:cNvPr>
            <p:cNvSpPr/>
            <p:nvPr/>
          </p:nvSpPr>
          <p:spPr>
            <a:xfrm rot="7780074">
              <a:off x="4252083" y="3431325"/>
              <a:ext cx="820319" cy="319795"/>
            </a:xfrm>
            <a:prstGeom prst="rightArrow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F813827-EC2C-F04D-9E6B-E2E78FB41B31}"/>
                </a:ext>
              </a:extLst>
            </p:cNvPr>
            <p:cNvSpPr txBox="1"/>
            <p:nvPr/>
          </p:nvSpPr>
          <p:spPr>
            <a:xfrm>
              <a:off x="3643769" y="3706712"/>
              <a:ext cx="15933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At the supermarkets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0A82F92-26CB-AA45-A76A-BADF95AD662F}"/>
              </a:ext>
            </a:extLst>
          </p:cNvPr>
          <p:cNvGrpSpPr/>
          <p:nvPr/>
        </p:nvGrpSpPr>
        <p:grpSpPr>
          <a:xfrm>
            <a:off x="6425771" y="3938254"/>
            <a:ext cx="1864915" cy="348179"/>
            <a:chOff x="6425771" y="3938254"/>
            <a:chExt cx="1864915" cy="348179"/>
          </a:xfrm>
        </p:grpSpPr>
        <p:sp>
          <p:nvSpPr>
            <p:cNvPr id="41" name="Right Arrow 40">
              <a:extLst>
                <a:ext uri="{FF2B5EF4-FFF2-40B4-BE49-F238E27FC236}">
                  <a16:creationId xmlns:a16="http://schemas.microsoft.com/office/drawing/2014/main" id="{E9327CAE-B60A-F24B-9541-66AA07D57EC4}"/>
                </a:ext>
              </a:extLst>
            </p:cNvPr>
            <p:cNvSpPr/>
            <p:nvPr/>
          </p:nvSpPr>
          <p:spPr>
            <a:xfrm rot="10800000">
              <a:off x="7470367" y="3966638"/>
              <a:ext cx="820319" cy="319795"/>
            </a:xfrm>
            <a:prstGeom prst="rightArrow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9FB841F-D0B8-B746-BE45-7100D9AE03E5}"/>
                </a:ext>
              </a:extLst>
            </p:cNvPr>
            <p:cNvSpPr txBox="1"/>
            <p:nvPr/>
          </p:nvSpPr>
          <p:spPr>
            <a:xfrm>
              <a:off x="6425771" y="3938254"/>
              <a:ext cx="14831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In houses</a:t>
              </a:r>
            </a:p>
          </p:txBody>
        </p:sp>
      </p:grp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311C1E7F-FC0A-D848-A089-76305117E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</p:spTree>
    <p:extLst>
      <p:ext uri="{BB962C8B-B14F-4D97-AF65-F5344CB8AC3E}">
        <p14:creationId xmlns:p14="http://schemas.microsoft.com/office/powerpoint/2010/main" val="33296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E8CE0B7-D2F4-5F40-B94B-4D59A5F24EFF}"/>
              </a:ext>
            </a:extLst>
          </p:cNvPr>
          <p:cNvSpPr/>
          <p:nvPr/>
        </p:nvSpPr>
        <p:spPr bwMode="gray">
          <a:xfrm>
            <a:off x="0" y="0"/>
            <a:ext cx="9151915" cy="5157788"/>
          </a:xfrm>
          <a:prstGeom prst="rect">
            <a:avLst/>
          </a:prstGeom>
          <a:gradFill flip="none" rotWithShape="1">
            <a:gsLst>
              <a:gs pos="0">
                <a:srgbClr val="89D429">
                  <a:tint val="66000"/>
                  <a:satMod val="160000"/>
                </a:srgbClr>
              </a:gs>
              <a:gs pos="50000">
                <a:srgbClr val="89D429">
                  <a:tint val="44500"/>
                  <a:satMod val="160000"/>
                </a:srgbClr>
              </a:gs>
              <a:gs pos="100000">
                <a:srgbClr val="89D42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8EECBC0-73B8-DD44-9BC5-C415F2932411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75" r="17275"/>
          <a:stretch>
            <a:fillRect/>
          </a:stretch>
        </p:blipFill>
        <p:spPr>
          <a:xfrm>
            <a:off x="5967840" y="1900594"/>
            <a:ext cx="3004388" cy="3068265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D238B53A-7229-D94C-851E-7161A09F5331}"/>
              </a:ext>
            </a:extLst>
          </p:cNvPr>
          <p:cNvSpPr>
            <a:spLocks/>
          </p:cNvSpPr>
          <p:nvPr/>
        </p:nvSpPr>
        <p:spPr bwMode="gray">
          <a:xfrm>
            <a:off x="5933240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FF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C86CDD9-B008-3249-9E97-4CD9874C454D}"/>
              </a:ext>
            </a:extLst>
          </p:cNvPr>
          <p:cNvSpPr>
            <a:spLocks/>
          </p:cNvSpPr>
          <p:nvPr/>
        </p:nvSpPr>
        <p:spPr bwMode="gray">
          <a:xfrm rot="610389">
            <a:off x="6629484" y="246489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92D05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B7B7B5-1C44-634B-9CB1-C8E678152F01}"/>
              </a:ext>
            </a:extLst>
          </p:cNvPr>
          <p:cNvSpPr txBox="1">
            <a:spLocks/>
          </p:cNvSpPr>
          <p:nvPr/>
        </p:nvSpPr>
        <p:spPr>
          <a:xfrm rot="18886200">
            <a:off x="4700492" y="268077"/>
            <a:ext cx="1232748" cy="1232748"/>
          </a:xfrm>
          <a:prstGeom prst="rect">
            <a:avLst/>
          </a:prstGeom>
          <a:noFill/>
        </p:spPr>
        <p:txBody>
          <a:bodyPr wrap="none" rtlCol="0">
            <a:prstTxWarp prst="textCircle">
              <a:avLst/>
            </a:prstTxWarp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your scientist hats on! 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3DCD363-804A-6346-8462-231150378CBC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0" y="942446"/>
            <a:ext cx="3479800" cy="35560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5119E732-A7E8-E448-AF00-A83CF96D22EE}"/>
              </a:ext>
            </a:extLst>
          </p:cNvPr>
          <p:cNvPicPr>
            <a:picLocks noChangeAspect="1"/>
          </p:cNvPicPr>
          <p:nvPr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7407">
            <a:off x="4829135" y="311161"/>
            <a:ext cx="1054900" cy="1054900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B255ABD7-09B2-F04F-93FC-89C01F5EA5ED}"/>
              </a:ext>
            </a:extLst>
          </p:cNvPr>
          <p:cNvPicPr>
            <a:picLocks noChangeAspect="1"/>
          </p:cNvPicPr>
          <p:nvPr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0" y="171009"/>
            <a:ext cx="1361777" cy="399384"/>
          </a:xfrm>
          <a:prstGeom prst="rect">
            <a:avLst/>
          </a:prstGeom>
        </p:spPr>
      </p:pic>
      <p:sp>
        <p:nvSpPr>
          <p:cNvPr id="18" name="Right Arrow 17">
            <a:extLst>
              <a:ext uri="{FF2B5EF4-FFF2-40B4-BE49-F238E27FC236}">
                <a16:creationId xmlns:a16="http://schemas.microsoft.com/office/drawing/2014/main" id="{FCBBF9EB-2539-DE4D-A91B-C75C66C9296C}"/>
              </a:ext>
            </a:extLst>
          </p:cNvPr>
          <p:cNvSpPr/>
          <p:nvPr/>
        </p:nvSpPr>
        <p:spPr>
          <a:xfrm rot="2082365">
            <a:off x="222184" y="1519438"/>
            <a:ext cx="599467" cy="31979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0168AAD5-6390-D94D-8EE0-7A52D54CB5B5}"/>
              </a:ext>
            </a:extLst>
          </p:cNvPr>
          <p:cNvSpPr/>
          <p:nvPr/>
        </p:nvSpPr>
        <p:spPr>
          <a:xfrm rot="10800000">
            <a:off x="4667946" y="3398384"/>
            <a:ext cx="599467" cy="31979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BEFB01E-FDED-1244-B8BE-94F673210649}"/>
              </a:ext>
            </a:extLst>
          </p:cNvPr>
          <p:cNvSpPr txBox="1"/>
          <p:nvPr/>
        </p:nvSpPr>
        <p:spPr>
          <a:xfrm>
            <a:off x="521918" y="1751572"/>
            <a:ext cx="8323144" cy="935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en-GB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True or False: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it is cheaper for companies 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to dispose of food as waste than to distribute 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it to charities </a:t>
            </a:r>
          </a:p>
          <a:p>
            <a:pPr>
              <a:lnSpc>
                <a:spcPts val="620"/>
              </a:lnSpc>
            </a:pPr>
            <a:endParaRPr lang="en-GB" sz="16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F0CCCE-81E6-3340-9D79-2BBEE4153B27}"/>
              </a:ext>
            </a:extLst>
          </p:cNvPr>
          <p:cNvSpPr txBox="1"/>
          <p:nvPr/>
        </p:nvSpPr>
        <p:spPr>
          <a:xfrm>
            <a:off x="521918" y="2779336"/>
            <a:ext cx="8323144" cy="1539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en-GB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What is surplus food? </a:t>
            </a:r>
          </a:p>
          <a:p>
            <a:pPr lvl="2" indent="0">
              <a:lnSpc>
                <a:spcPts val="2420"/>
              </a:lnSpc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A. Food that has been put in the bin</a:t>
            </a:r>
          </a:p>
          <a:p>
            <a:pPr lvl="2" indent="0">
              <a:lnSpc>
                <a:spcPts val="2420"/>
              </a:lnSpc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B. Food that is edible, but not sold </a:t>
            </a:r>
          </a:p>
          <a:p>
            <a:pPr lvl="2" indent="0">
              <a:lnSpc>
                <a:spcPts val="2420"/>
              </a:lnSpc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C. Food that has been composted</a:t>
            </a:r>
          </a:p>
          <a:p>
            <a:pPr lvl="2" indent="0">
              <a:lnSpc>
                <a:spcPts val="2420"/>
              </a:lnSpc>
              <a:buNone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D. Food that has passed its sell-by-date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2B4007D2-A158-FF4E-8C82-EE82F5863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</p:spTree>
    <p:extLst>
      <p:ext uri="{BB962C8B-B14F-4D97-AF65-F5344CB8AC3E}">
        <p14:creationId xmlns:p14="http://schemas.microsoft.com/office/powerpoint/2010/main" val="330209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0" grpId="0" animBg="1"/>
      <p:bldP spid="29" grpId="1"/>
      <p:bldP spid="3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2FD652-1D5C-2247-AB4F-2DF23D1F3396}"/>
              </a:ext>
            </a:extLst>
          </p:cNvPr>
          <p:cNvSpPr/>
          <p:nvPr/>
        </p:nvSpPr>
        <p:spPr bwMode="gray">
          <a:xfrm>
            <a:off x="1119" y="-233"/>
            <a:ext cx="9151915" cy="5157788"/>
          </a:xfrm>
          <a:prstGeom prst="rect">
            <a:avLst/>
          </a:prstGeom>
          <a:gradFill flip="none" rotWithShape="1">
            <a:gsLst>
              <a:gs pos="0">
                <a:srgbClr val="89D429">
                  <a:tint val="66000"/>
                  <a:satMod val="160000"/>
                </a:srgbClr>
              </a:gs>
              <a:gs pos="50000">
                <a:srgbClr val="89D429">
                  <a:tint val="44500"/>
                  <a:satMod val="160000"/>
                </a:srgbClr>
              </a:gs>
              <a:gs pos="100000">
                <a:srgbClr val="89D42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 descr="A group of people in a bus&#10;&#10;Description automatically generated with medium confidence">
            <a:extLst>
              <a:ext uri="{FF2B5EF4-FFF2-40B4-BE49-F238E27FC236}">
                <a16:creationId xmlns:a16="http://schemas.microsoft.com/office/drawing/2014/main" id="{A92840CF-27F0-0D42-B0DE-EF1A3B78F6E0}"/>
              </a:ext>
            </a:extLst>
          </p:cNvPr>
          <p:cNvPicPr>
            <a:picLocks noChangeAspect="1"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94"/>
          <a:stretch>
            <a:fillRect/>
          </a:stretch>
        </p:blipFill>
        <p:spPr>
          <a:xfrm>
            <a:off x="4499094" y="-234"/>
            <a:ext cx="4674573" cy="5210269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6B425FC8-6E2A-3D4C-BCCA-D3DDB902B8DE}"/>
              </a:ext>
            </a:extLst>
          </p:cNvPr>
          <p:cNvSpPr>
            <a:spLocks/>
          </p:cNvSpPr>
          <p:nvPr/>
        </p:nvSpPr>
        <p:spPr bwMode="gray">
          <a:xfrm>
            <a:off x="5933240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FF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0F2A7F0-BE1B-4E4B-8202-7ED23BD004BD}"/>
              </a:ext>
            </a:extLst>
          </p:cNvPr>
          <p:cNvSpPr>
            <a:spLocks/>
          </p:cNvSpPr>
          <p:nvPr/>
        </p:nvSpPr>
        <p:spPr bwMode="gray">
          <a:xfrm rot="610389">
            <a:off x="6629484" y="246489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92D05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331D9A-8B7C-FB47-B6B7-76B96D338C8C}"/>
              </a:ext>
            </a:extLst>
          </p:cNvPr>
          <p:cNvSpPr txBox="1"/>
          <p:nvPr/>
        </p:nvSpPr>
        <p:spPr>
          <a:xfrm>
            <a:off x="517864" y="2873425"/>
            <a:ext cx="83231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en-GB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How can you help reduce food waste? </a:t>
            </a:r>
          </a:p>
          <a:p>
            <a:pPr marL="619313" lvl="2" indent="-214313">
              <a:buFontTx/>
              <a:buChar char="-"/>
            </a:pPr>
            <a:r>
              <a:rPr lang="en-GB" sz="1600" dirty="0"/>
              <a:t>Freezing food                                                  	 </a:t>
            </a:r>
          </a:p>
          <a:p>
            <a:pPr marL="405000" lvl="2"/>
            <a:r>
              <a:rPr lang="en-GB" sz="1600" dirty="0"/>
              <a:t>-   Storing food correctly </a:t>
            </a:r>
          </a:p>
          <a:p>
            <a:pPr marL="619313" lvl="2" indent="-214313">
              <a:buFontTx/>
              <a:buChar char="-"/>
            </a:pPr>
            <a:r>
              <a:rPr lang="en-GB" sz="1600" dirty="0"/>
              <a:t>Trying out preservation methods                 </a:t>
            </a:r>
          </a:p>
          <a:p>
            <a:pPr marL="405000" lvl="2"/>
            <a:r>
              <a:rPr lang="en-GB" sz="1600" dirty="0"/>
              <a:t>-   All of the above </a:t>
            </a:r>
          </a:p>
          <a:p>
            <a:pPr marL="882900" lvl="2" indent="-342900">
              <a:buFont typeface="+mj-lt"/>
              <a:buAutoNum type="alphaUcPeriod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405217F9-2ABC-214E-AC4E-847B86B28665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0" y="171009"/>
            <a:ext cx="1361777" cy="39938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DCB691B-6A18-054C-8A1F-F322A48250E6}"/>
              </a:ext>
            </a:extLst>
          </p:cNvPr>
          <p:cNvSpPr txBox="1"/>
          <p:nvPr/>
        </p:nvSpPr>
        <p:spPr>
          <a:xfrm>
            <a:off x="517864" y="1600710"/>
            <a:ext cx="8323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en-GB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How many people in the UK go hungry?</a:t>
            </a:r>
          </a:p>
          <a:p>
            <a:pPr marL="825750" lvl="2" indent="-285750">
              <a:buFontTx/>
              <a:buChar char="-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1 in 500                             - 1 in 30</a:t>
            </a:r>
          </a:p>
          <a:p>
            <a:pPr marL="825750" lvl="2" indent="-285750">
              <a:buFontTx/>
              <a:buChar char="-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1 in 100				- 1 in 8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BEC0DA1D-0C9E-AF42-BF32-ECA4CC040533}"/>
              </a:ext>
            </a:extLst>
          </p:cNvPr>
          <p:cNvSpPr/>
          <p:nvPr/>
        </p:nvSpPr>
        <p:spPr>
          <a:xfrm rot="10800000">
            <a:off x="4499094" y="2101881"/>
            <a:ext cx="599467" cy="31979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4DEB9644-1869-FA45-B737-3C18FCB36635}"/>
              </a:ext>
            </a:extLst>
          </p:cNvPr>
          <p:cNvSpPr/>
          <p:nvPr/>
        </p:nvSpPr>
        <p:spPr>
          <a:xfrm rot="16200000">
            <a:off x="988854" y="4283187"/>
            <a:ext cx="599467" cy="31979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3E4AD6DB-7F95-7A4A-9AA5-554F62D06974}"/>
              </a:ext>
            </a:extLst>
          </p:cNvPr>
          <p:cNvPicPr>
            <a:picLocks noChangeAspect="1"/>
          </p:cNvPicPr>
          <p:nvPr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00" y="904809"/>
            <a:ext cx="2587568" cy="504891"/>
          </a:xfrm>
          <a:prstGeom prst="rect">
            <a:avLst/>
          </a:prstGeom>
        </p:spPr>
      </p:pic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BF87BB8-5AE1-8144-9D2F-28B99DEF3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</p:spTree>
    <p:extLst>
      <p:ext uri="{BB962C8B-B14F-4D97-AF65-F5344CB8AC3E}">
        <p14:creationId xmlns:p14="http://schemas.microsoft.com/office/powerpoint/2010/main" val="424408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4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wo people working in a farm&#10;&#10;Description automatically generated with medium confidence">
            <a:extLst>
              <a:ext uri="{FF2B5EF4-FFF2-40B4-BE49-F238E27FC236}">
                <a16:creationId xmlns:a16="http://schemas.microsoft.com/office/drawing/2014/main" id="{72ACA88E-E694-4347-8627-1F65BAE58491}"/>
              </a:ext>
            </a:extLst>
          </p:cNvPr>
          <p:cNvPicPr>
            <a:picLocks noChangeAspect="1"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85"/>
          <a:stretch>
            <a:fillRect/>
          </a:stretch>
        </p:blipFill>
        <p:spPr>
          <a:xfrm flipH="1">
            <a:off x="1941807" y="0"/>
            <a:ext cx="7202772" cy="51435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6F196513-29DF-AE40-B54C-2455C10B65E1}"/>
              </a:ext>
            </a:extLst>
          </p:cNvPr>
          <p:cNvSpPr/>
          <p:nvPr/>
        </p:nvSpPr>
        <p:spPr bwMode="gray">
          <a:xfrm flipV="1">
            <a:off x="-6383" y="-5323"/>
            <a:ext cx="5790786" cy="5157788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  <a:gd name="connsiteX0" fmla="*/ 1516049 w 8198127"/>
              <a:gd name="connsiteY0" fmla="*/ 6834643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  <a:gd name="connsiteX5" fmla="*/ 1516049 w 8198127"/>
              <a:gd name="connsiteY5" fmla="*/ 6834643 h 6877050"/>
              <a:gd name="connsiteX0" fmla="*/ 0 w 6682078"/>
              <a:gd name="connsiteY0" fmla="*/ 6834643 h 6877050"/>
              <a:gd name="connsiteX1" fmla="*/ 4574033 w 6682078"/>
              <a:gd name="connsiteY1" fmla="*/ 6877050 h 6877050"/>
              <a:gd name="connsiteX2" fmla="*/ 6682078 w 6682078"/>
              <a:gd name="connsiteY2" fmla="*/ 6877050 h 6877050"/>
              <a:gd name="connsiteX3" fmla="*/ 4574033 w 6682078"/>
              <a:gd name="connsiteY3" fmla="*/ 0 h 6877050"/>
              <a:gd name="connsiteX4" fmla="*/ 21203 w 6682078"/>
              <a:gd name="connsiteY4" fmla="*/ 10601 h 6877050"/>
              <a:gd name="connsiteX5" fmla="*/ 0 w 6682078"/>
              <a:gd name="connsiteY5" fmla="*/ 6834643 h 6877050"/>
              <a:gd name="connsiteX0" fmla="*/ 0 w 7721049"/>
              <a:gd name="connsiteY0" fmla="*/ 6877050 h 6877050"/>
              <a:gd name="connsiteX1" fmla="*/ 5613004 w 7721049"/>
              <a:gd name="connsiteY1" fmla="*/ 6877050 h 6877050"/>
              <a:gd name="connsiteX2" fmla="*/ 7721049 w 7721049"/>
              <a:gd name="connsiteY2" fmla="*/ 6877050 h 6877050"/>
              <a:gd name="connsiteX3" fmla="*/ 5613004 w 7721049"/>
              <a:gd name="connsiteY3" fmla="*/ 0 h 6877050"/>
              <a:gd name="connsiteX4" fmla="*/ 1060174 w 7721049"/>
              <a:gd name="connsiteY4" fmla="*/ 10601 h 6877050"/>
              <a:gd name="connsiteX5" fmla="*/ 0 w 7721049"/>
              <a:gd name="connsiteY5" fmla="*/ 6877050 h 6877050"/>
              <a:gd name="connsiteX0" fmla="*/ 0 w 7721049"/>
              <a:gd name="connsiteY0" fmla="*/ 6877050 h 6877050"/>
              <a:gd name="connsiteX1" fmla="*/ 5613004 w 7721049"/>
              <a:gd name="connsiteY1" fmla="*/ 6877050 h 6877050"/>
              <a:gd name="connsiteX2" fmla="*/ 7721049 w 7721049"/>
              <a:gd name="connsiteY2" fmla="*/ 6877050 h 6877050"/>
              <a:gd name="connsiteX3" fmla="*/ 5613004 w 7721049"/>
              <a:gd name="connsiteY3" fmla="*/ 0 h 6877050"/>
              <a:gd name="connsiteX4" fmla="*/ 0 w 7721049"/>
              <a:gd name="connsiteY4" fmla="*/ 10601 h 6877050"/>
              <a:gd name="connsiteX5" fmla="*/ 0 w 7721049"/>
              <a:gd name="connsiteY5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21049" h="6877050">
                <a:moveTo>
                  <a:pt x="0" y="6877050"/>
                </a:moveTo>
                <a:lnTo>
                  <a:pt x="5613004" y="6877050"/>
                </a:lnTo>
                <a:lnTo>
                  <a:pt x="7721049" y="6877050"/>
                </a:lnTo>
                <a:lnTo>
                  <a:pt x="5613004" y="0"/>
                </a:lnTo>
                <a:lnTo>
                  <a:pt x="0" y="10601"/>
                </a:lnTo>
                <a:lnTo>
                  <a:pt x="0" y="6877050"/>
                </a:lnTo>
                <a:close/>
              </a:path>
            </a:pathLst>
          </a:custGeom>
          <a:gradFill flip="none" rotWithShape="1">
            <a:gsLst>
              <a:gs pos="32760">
                <a:srgbClr val="00617F"/>
              </a:gs>
              <a:gs pos="0">
                <a:srgbClr val="00617F"/>
              </a:gs>
              <a:gs pos="72000">
                <a:srgbClr val="10384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22021D6-2DE6-8644-B9C0-395ADB11BF39}"/>
              </a:ext>
            </a:extLst>
          </p:cNvPr>
          <p:cNvSpPr>
            <a:spLocks/>
          </p:cNvSpPr>
          <p:nvPr/>
        </p:nvSpPr>
        <p:spPr bwMode="gray">
          <a:xfrm>
            <a:off x="3435709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FF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9A78814-4D4A-A44F-9D6E-E142D88BA651}"/>
              </a:ext>
            </a:extLst>
          </p:cNvPr>
          <p:cNvSpPr txBox="1">
            <a:spLocks/>
          </p:cNvSpPr>
          <p:nvPr/>
        </p:nvSpPr>
        <p:spPr>
          <a:xfrm>
            <a:off x="464792" y="1791274"/>
            <a:ext cx="3808269" cy="26659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 and Charities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15BC23-9461-C641-A2BD-C53399FB491E}"/>
              </a:ext>
            </a:extLst>
          </p:cNvPr>
          <p:cNvSpPr txBox="1"/>
          <p:nvPr/>
        </p:nvSpPr>
        <p:spPr bwMode="white">
          <a:xfrm>
            <a:off x="7967" y="3490991"/>
            <a:ext cx="2183909" cy="12620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defTabSz="515070">
              <a:defRPr/>
            </a:pPr>
            <a:r>
              <a:rPr lang="en-US" sz="825" kern="0" dirty="0">
                <a:solidFill>
                  <a:srgbClr val="FF0000"/>
                </a:solidFill>
              </a:rPr>
              <a:t>//////////////////////////////////////////////////////////////</a:t>
            </a:r>
          </a:p>
        </p:txBody>
      </p:sp>
      <p:sp>
        <p:nvSpPr>
          <p:cNvPr id="12" name="Triangle 15">
            <a:extLst>
              <a:ext uri="{FF2B5EF4-FFF2-40B4-BE49-F238E27FC236}">
                <a16:creationId xmlns:a16="http://schemas.microsoft.com/office/drawing/2014/main" id="{A154ACE1-D540-E449-B5BB-336710002EBF}"/>
              </a:ext>
            </a:extLst>
          </p:cNvPr>
          <p:cNvSpPr/>
          <p:nvPr/>
        </p:nvSpPr>
        <p:spPr>
          <a:xfrm>
            <a:off x="5535834" y="4268857"/>
            <a:ext cx="3615457" cy="874644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3636926"/>
              <a:gd name="connsiteY0" fmla="*/ 922352 h 922352"/>
              <a:gd name="connsiteX1" fmla="*/ 3106574 w 3636926"/>
              <a:gd name="connsiteY1" fmla="*/ 0 h 922352"/>
              <a:gd name="connsiteX2" fmla="*/ 3636926 w 3636926"/>
              <a:gd name="connsiteY2" fmla="*/ 914400 h 922352"/>
              <a:gd name="connsiteX3" fmla="*/ 0 w 3636926"/>
              <a:gd name="connsiteY3" fmla="*/ 922352 h 922352"/>
              <a:gd name="connsiteX0" fmla="*/ 0 w 3636926"/>
              <a:gd name="connsiteY0" fmla="*/ 874644 h 874644"/>
              <a:gd name="connsiteX1" fmla="*/ 3615457 w 3636926"/>
              <a:gd name="connsiteY1" fmla="*/ 0 h 874644"/>
              <a:gd name="connsiteX2" fmla="*/ 3636926 w 3636926"/>
              <a:gd name="connsiteY2" fmla="*/ 866692 h 874644"/>
              <a:gd name="connsiteX3" fmla="*/ 0 w 3636926"/>
              <a:gd name="connsiteY3" fmla="*/ 874644 h 874644"/>
              <a:gd name="connsiteX0" fmla="*/ 0 w 3615457"/>
              <a:gd name="connsiteY0" fmla="*/ 874644 h 874644"/>
              <a:gd name="connsiteX1" fmla="*/ 3615457 w 3615457"/>
              <a:gd name="connsiteY1" fmla="*/ 0 h 874644"/>
              <a:gd name="connsiteX2" fmla="*/ 3613072 w 3615457"/>
              <a:gd name="connsiteY2" fmla="*/ 874643 h 874644"/>
              <a:gd name="connsiteX3" fmla="*/ 0 w 3615457"/>
              <a:gd name="connsiteY3" fmla="*/ 874644 h 87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5457" h="874644">
                <a:moveTo>
                  <a:pt x="0" y="874644"/>
                </a:moveTo>
                <a:lnTo>
                  <a:pt x="3615457" y="0"/>
                </a:lnTo>
                <a:lnTo>
                  <a:pt x="3613072" y="874643"/>
                </a:lnTo>
                <a:lnTo>
                  <a:pt x="0" y="874644"/>
                </a:lnTo>
                <a:close/>
              </a:path>
            </a:pathLst>
          </a:custGeom>
          <a:solidFill>
            <a:srgbClr val="062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A438CD-F6F9-C343-81FC-65E93A988E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849" y="558839"/>
            <a:ext cx="1987536" cy="668273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B80D723-C6B8-B149-B15A-93E192F2B78F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49" y="2241028"/>
            <a:ext cx="3835400" cy="53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ED7A7E78-782E-BC4C-8BCE-9F626C153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</p:spTree>
    <p:extLst>
      <p:ext uri="{BB962C8B-B14F-4D97-AF65-F5344CB8AC3E}">
        <p14:creationId xmlns:p14="http://schemas.microsoft.com/office/powerpoint/2010/main" val="3183035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7429F1-9632-9A4B-8382-3D1B44A5428C}"/>
              </a:ext>
            </a:extLst>
          </p:cNvPr>
          <p:cNvSpPr/>
          <p:nvPr/>
        </p:nvSpPr>
        <p:spPr bwMode="gray">
          <a:xfrm>
            <a:off x="0" y="0"/>
            <a:ext cx="9151915" cy="5157788"/>
          </a:xfrm>
          <a:prstGeom prst="rect">
            <a:avLst/>
          </a:prstGeom>
          <a:gradFill flip="none" rotWithShape="1">
            <a:gsLst>
              <a:gs pos="0">
                <a:srgbClr val="89D429">
                  <a:tint val="66000"/>
                  <a:satMod val="160000"/>
                </a:srgbClr>
              </a:gs>
              <a:gs pos="50000">
                <a:srgbClr val="89D429">
                  <a:tint val="44500"/>
                  <a:satMod val="160000"/>
                </a:srgbClr>
              </a:gs>
              <a:gs pos="100000">
                <a:srgbClr val="89D42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961187-AC68-BF47-9A8A-61B6E07A21C1}"/>
              </a:ext>
            </a:extLst>
          </p:cNvPr>
          <p:cNvSpPr/>
          <p:nvPr/>
        </p:nvSpPr>
        <p:spPr>
          <a:xfrm>
            <a:off x="-12780" y="1417091"/>
            <a:ext cx="9191934" cy="3739584"/>
          </a:xfrm>
          <a:custGeom>
            <a:avLst/>
            <a:gdLst>
              <a:gd name="connsiteX0" fmla="*/ 0 w 5878578"/>
              <a:gd name="connsiteY0" fmla="*/ 0 h 2416392"/>
              <a:gd name="connsiteX1" fmla="*/ 5878578 w 5878578"/>
              <a:gd name="connsiteY1" fmla="*/ 0 h 2416392"/>
              <a:gd name="connsiteX2" fmla="*/ 5878578 w 5878578"/>
              <a:gd name="connsiteY2" fmla="*/ 2416392 h 2416392"/>
              <a:gd name="connsiteX3" fmla="*/ 0 w 5878578"/>
              <a:gd name="connsiteY3" fmla="*/ 2416392 h 2416392"/>
              <a:gd name="connsiteX4" fmla="*/ 0 w 5878578"/>
              <a:gd name="connsiteY4" fmla="*/ 0 h 2416392"/>
              <a:gd name="connsiteX0" fmla="*/ 1538344 w 7416922"/>
              <a:gd name="connsiteY0" fmla="*/ 0 h 2416392"/>
              <a:gd name="connsiteX1" fmla="*/ 7416922 w 7416922"/>
              <a:gd name="connsiteY1" fmla="*/ 0 h 2416392"/>
              <a:gd name="connsiteX2" fmla="*/ 7416922 w 7416922"/>
              <a:gd name="connsiteY2" fmla="*/ 2416392 h 2416392"/>
              <a:gd name="connsiteX3" fmla="*/ 0 w 7416922"/>
              <a:gd name="connsiteY3" fmla="*/ 2244270 h 2416392"/>
              <a:gd name="connsiteX4" fmla="*/ 1538344 w 7416922"/>
              <a:gd name="connsiteY4" fmla="*/ 0 h 2416392"/>
              <a:gd name="connsiteX0" fmla="*/ 1538344 w 9213449"/>
              <a:gd name="connsiteY0" fmla="*/ 0 h 2244270"/>
              <a:gd name="connsiteX1" fmla="*/ 7416922 w 9213449"/>
              <a:gd name="connsiteY1" fmla="*/ 0 h 2244270"/>
              <a:gd name="connsiteX2" fmla="*/ 9213449 w 9213449"/>
              <a:gd name="connsiteY2" fmla="*/ 2244270 h 2244270"/>
              <a:gd name="connsiteX3" fmla="*/ 0 w 9213449"/>
              <a:gd name="connsiteY3" fmla="*/ 2244270 h 2244270"/>
              <a:gd name="connsiteX4" fmla="*/ 1538344 w 9213449"/>
              <a:gd name="connsiteY4" fmla="*/ 0 h 2244270"/>
              <a:gd name="connsiteX0" fmla="*/ 1538344 w 9213449"/>
              <a:gd name="connsiteY0" fmla="*/ 1506071 h 3750341"/>
              <a:gd name="connsiteX1" fmla="*/ 7406165 w 9213449"/>
              <a:gd name="connsiteY1" fmla="*/ 0 h 3750341"/>
              <a:gd name="connsiteX2" fmla="*/ 9213449 w 9213449"/>
              <a:gd name="connsiteY2" fmla="*/ 3750341 h 3750341"/>
              <a:gd name="connsiteX3" fmla="*/ 0 w 9213449"/>
              <a:gd name="connsiteY3" fmla="*/ 3750341 h 3750341"/>
              <a:gd name="connsiteX4" fmla="*/ 1538344 w 9213449"/>
              <a:gd name="connsiteY4" fmla="*/ 1506071 h 3750341"/>
              <a:gd name="connsiteX0" fmla="*/ 1559860 w 9213449"/>
              <a:gd name="connsiteY0" fmla="*/ 21516 h 3750341"/>
              <a:gd name="connsiteX1" fmla="*/ 7406165 w 9213449"/>
              <a:gd name="connsiteY1" fmla="*/ 0 h 3750341"/>
              <a:gd name="connsiteX2" fmla="*/ 9213449 w 9213449"/>
              <a:gd name="connsiteY2" fmla="*/ 3750341 h 3750341"/>
              <a:gd name="connsiteX3" fmla="*/ 0 w 9213449"/>
              <a:gd name="connsiteY3" fmla="*/ 3750341 h 3750341"/>
              <a:gd name="connsiteX4" fmla="*/ 1559860 w 9213449"/>
              <a:gd name="connsiteY4" fmla="*/ 21516 h 3750341"/>
              <a:gd name="connsiteX0" fmla="*/ 1559860 w 9213449"/>
              <a:gd name="connsiteY0" fmla="*/ 10759 h 3739584"/>
              <a:gd name="connsiteX1" fmla="*/ 7384650 w 9213449"/>
              <a:gd name="connsiteY1" fmla="*/ 0 h 3739584"/>
              <a:gd name="connsiteX2" fmla="*/ 9213449 w 9213449"/>
              <a:gd name="connsiteY2" fmla="*/ 3739584 h 3739584"/>
              <a:gd name="connsiteX3" fmla="*/ 0 w 9213449"/>
              <a:gd name="connsiteY3" fmla="*/ 3739584 h 3739584"/>
              <a:gd name="connsiteX4" fmla="*/ 1559860 w 9213449"/>
              <a:gd name="connsiteY4" fmla="*/ 10759 h 3739584"/>
              <a:gd name="connsiteX0" fmla="*/ 1559860 w 9191934"/>
              <a:gd name="connsiteY0" fmla="*/ 10759 h 3739584"/>
              <a:gd name="connsiteX1" fmla="*/ 7384650 w 9191934"/>
              <a:gd name="connsiteY1" fmla="*/ 0 h 3739584"/>
              <a:gd name="connsiteX2" fmla="*/ 9191934 w 9191934"/>
              <a:gd name="connsiteY2" fmla="*/ 3739584 h 3739584"/>
              <a:gd name="connsiteX3" fmla="*/ 0 w 9191934"/>
              <a:gd name="connsiteY3" fmla="*/ 3739584 h 3739584"/>
              <a:gd name="connsiteX4" fmla="*/ 1559860 w 9191934"/>
              <a:gd name="connsiteY4" fmla="*/ 10759 h 373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1934" h="3739584">
                <a:moveTo>
                  <a:pt x="1559860" y="10759"/>
                </a:moveTo>
                <a:lnTo>
                  <a:pt x="7384650" y="0"/>
                </a:lnTo>
                <a:lnTo>
                  <a:pt x="9191934" y="3739584"/>
                </a:lnTo>
                <a:lnTo>
                  <a:pt x="0" y="3739584"/>
                </a:lnTo>
                <a:lnTo>
                  <a:pt x="1559860" y="10759"/>
                </a:lnTo>
                <a:close/>
              </a:path>
            </a:pathLst>
          </a:custGeom>
          <a:gradFill>
            <a:gsLst>
              <a:gs pos="35000">
                <a:schemeClr val="bg1">
                  <a:alpha val="32956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76AE811-9AFD-0242-9FD6-1AE797721E88}"/>
              </a:ext>
            </a:extLst>
          </p:cNvPr>
          <p:cNvSpPr>
            <a:spLocks/>
          </p:cNvSpPr>
          <p:nvPr/>
        </p:nvSpPr>
        <p:spPr bwMode="gray">
          <a:xfrm>
            <a:off x="5933240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FF0000"/>
                </a:gs>
                <a:gs pos="92000">
                  <a:srgbClr val="FF0000"/>
                </a:gs>
                <a:gs pos="100000">
                  <a:srgbClr val="FF0000"/>
                </a:gs>
              </a:gsLst>
              <a:lin ang="21594000" scaled="0"/>
            </a:gra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C76EAD93-5B49-8241-8E27-90C0404E65D2}"/>
              </a:ext>
            </a:extLst>
          </p:cNvPr>
          <p:cNvSpPr>
            <a:spLocks/>
          </p:cNvSpPr>
          <p:nvPr/>
        </p:nvSpPr>
        <p:spPr bwMode="gray">
          <a:xfrm rot="610389">
            <a:off x="6629484" y="246489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92D050"/>
                </a:gs>
                <a:gs pos="83000">
                  <a:srgbClr val="92D050"/>
                </a:gs>
                <a:gs pos="100000">
                  <a:srgbClr val="92D050"/>
                </a:gs>
              </a:gsLst>
              <a:lin ang="21594000" scaled="0"/>
            </a:gra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  <p:pic>
        <p:nvPicPr>
          <p:cNvPr id="15" name="Picture Placeholder 10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BC128FBD-6166-9147-BAA8-DAA0212136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519" b="11519"/>
          <a:stretch>
            <a:fillRect/>
          </a:stretch>
        </p:blipFill>
        <p:spPr>
          <a:xfrm>
            <a:off x="1536322" y="1422857"/>
            <a:ext cx="5878578" cy="2027096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26FFA56C-1F20-B646-BD88-07391068287A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0" y="171009"/>
            <a:ext cx="1361777" cy="399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89F5B1-9C80-5949-8F0E-E9A16CD31C32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0" y="794055"/>
            <a:ext cx="6807200" cy="50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8E193A-6BB6-F44C-B9A4-87716F9154D3}"/>
              </a:ext>
            </a:extLst>
          </p:cNvPr>
          <p:cNvSpPr txBox="1"/>
          <p:nvPr/>
        </p:nvSpPr>
        <p:spPr>
          <a:xfrm>
            <a:off x="400997" y="3735375"/>
            <a:ext cx="8238857" cy="125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of Bayer’s company is the Crop Science Business. </a:t>
            </a:r>
          </a:p>
          <a:p>
            <a:pPr algn="ctr">
              <a:lnSpc>
                <a:spcPts val="920"/>
              </a:lnSpc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The business is dedicated to finding the solutions that will enable us to feed the world without hurting the climate. </a:t>
            </a:r>
          </a:p>
          <a:p>
            <a:pPr>
              <a:spcAft>
                <a:spcPts val="1200"/>
              </a:spcAft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E49DDFD-0648-404C-A3D2-ABA8358DB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</p:spTree>
    <p:extLst>
      <p:ext uri="{BB962C8B-B14F-4D97-AF65-F5344CB8AC3E}">
        <p14:creationId xmlns:p14="http://schemas.microsoft.com/office/powerpoint/2010/main" val="2809119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9D9BE74-8920-FB48-B8C0-E1DC91C8F155}"/>
              </a:ext>
            </a:extLst>
          </p:cNvPr>
          <p:cNvSpPr/>
          <p:nvPr/>
        </p:nvSpPr>
        <p:spPr bwMode="gray">
          <a:xfrm>
            <a:off x="0" y="0"/>
            <a:ext cx="9151915" cy="5157788"/>
          </a:xfrm>
          <a:prstGeom prst="rect">
            <a:avLst/>
          </a:prstGeom>
          <a:gradFill flip="none" rotWithShape="1">
            <a:gsLst>
              <a:gs pos="0">
                <a:srgbClr val="89D429">
                  <a:tint val="66000"/>
                  <a:satMod val="160000"/>
                </a:srgbClr>
              </a:gs>
              <a:gs pos="50000">
                <a:srgbClr val="89D429">
                  <a:tint val="44500"/>
                  <a:satMod val="160000"/>
                </a:srgbClr>
              </a:gs>
              <a:gs pos="100000">
                <a:srgbClr val="89D42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51FCF0-DEDE-B343-9FCA-83B06247DB1F}"/>
              </a:ext>
            </a:extLst>
          </p:cNvPr>
          <p:cNvSpPr txBox="1"/>
          <p:nvPr/>
        </p:nvSpPr>
        <p:spPr>
          <a:xfrm>
            <a:off x="521918" y="4422523"/>
            <a:ext cx="6981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Extra Challenge!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998EC48-530D-2647-A749-2D4D2F30683C}"/>
              </a:ext>
            </a:extLst>
          </p:cNvPr>
          <p:cNvSpPr>
            <a:spLocks/>
          </p:cNvSpPr>
          <p:nvPr/>
        </p:nvSpPr>
        <p:spPr bwMode="gray">
          <a:xfrm>
            <a:off x="5933240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FF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E62A5077-6696-0447-ADEA-F24EA08897CB}"/>
              </a:ext>
            </a:extLst>
          </p:cNvPr>
          <p:cNvSpPr>
            <a:spLocks/>
          </p:cNvSpPr>
          <p:nvPr/>
        </p:nvSpPr>
        <p:spPr bwMode="gray">
          <a:xfrm rot="610389">
            <a:off x="6629484" y="246489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92D05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ABD8598-1A17-9945-B66D-ECE909252EB8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0" y="171009"/>
            <a:ext cx="1361777" cy="399384"/>
          </a:xfrm>
          <a:prstGeom prst="rect">
            <a:avLst/>
          </a:prstGeom>
        </p:spPr>
      </p:pic>
      <p:pic>
        <p:nvPicPr>
          <p:cNvPr id="15" name="Picture 14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85E5423B-5860-0543-9F40-91D63FA9E6B8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0" y="908648"/>
            <a:ext cx="1854200" cy="381000"/>
          </a:xfrm>
          <a:prstGeom prst="rect">
            <a:avLst/>
          </a:prstGeom>
        </p:spPr>
      </p:pic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37D6F465-7442-0641-8A87-5FEDCA39F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BF8564-EE45-DF49-BB7F-3984B66B0114}"/>
              </a:ext>
            </a:extLst>
          </p:cNvPr>
          <p:cNvSpPr txBox="1"/>
          <p:nvPr/>
        </p:nvSpPr>
        <p:spPr>
          <a:xfrm>
            <a:off x="521918" y="3926775"/>
            <a:ext cx="6981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Baylab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Lab Coat Competition!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577124-8D70-314A-8651-2E080BE29A7E}"/>
              </a:ext>
            </a:extLst>
          </p:cNvPr>
          <p:cNvSpPr txBox="1"/>
          <p:nvPr/>
        </p:nvSpPr>
        <p:spPr>
          <a:xfrm>
            <a:off x="521918" y="3431026"/>
            <a:ext cx="6981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Introduction to Bayer Crop Science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B5A020-7A64-5D49-A3AB-6C99367A3DAB}"/>
              </a:ext>
            </a:extLst>
          </p:cNvPr>
          <p:cNvSpPr txBox="1"/>
          <p:nvPr/>
        </p:nvSpPr>
        <p:spPr>
          <a:xfrm>
            <a:off x="521918" y="2935277"/>
            <a:ext cx="6981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Quick Quiz!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1CDC89-622D-6A4F-A53F-05ACE206C821}"/>
              </a:ext>
            </a:extLst>
          </p:cNvPr>
          <p:cNvSpPr txBox="1"/>
          <p:nvPr/>
        </p:nvSpPr>
        <p:spPr>
          <a:xfrm>
            <a:off x="521918" y="2439528"/>
            <a:ext cx="6981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Why do we need scientists?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49002F-ABE6-764B-AE4F-997D02E9F364}"/>
              </a:ext>
            </a:extLst>
          </p:cNvPr>
          <p:cNvSpPr txBox="1"/>
          <p:nvPr/>
        </p:nvSpPr>
        <p:spPr>
          <a:xfrm>
            <a:off x="521918" y="1943779"/>
            <a:ext cx="6981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What does a scientist look like?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011F10-94D7-CB42-ACD2-0FCEE92F307E}"/>
              </a:ext>
            </a:extLst>
          </p:cNvPr>
          <p:cNvSpPr txBox="1"/>
          <p:nvPr/>
        </p:nvSpPr>
        <p:spPr>
          <a:xfrm>
            <a:off x="521918" y="1448030"/>
            <a:ext cx="6981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What is a scientist? </a:t>
            </a:r>
          </a:p>
        </p:txBody>
      </p:sp>
    </p:spTree>
    <p:extLst>
      <p:ext uri="{BB962C8B-B14F-4D97-AF65-F5344CB8AC3E}">
        <p14:creationId xmlns:p14="http://schemas.microsoft.com/office/powerpoint/2010/main" val="77935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6" grpId="0"/>
      <p:bldP spid="17" grpId="0"/>
      <p:bldP spid="19" grpId="0"/>
      <p:bldP spid="20" grpId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ext, whiteboard&#10;&#10;Description automatically generated">
            <a:extLst>
              <a:ext uri="{FF2B5EF4-FFF2-40B4-BE49-F238E27FC236}">
                <a16:creationId xmlns:a16="http://schemas.microsoft.com/office/drawing/2014/main" id="{678398D8-6E4D-B24E-B9C5-A9D94D00E88E}"/>
              </a:ext>
            </a:extLst>
          </p:cNvPr>
          <p:cNvPicPr>
            <a:picLocks noChangeAspect="1"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89" r="8093"/>
          <a:stretch>
            <a:fillRect/>
          </a:stretch>
        </p:blipFill>
        <p:spPr>
          <a:xfrm>
            <a:off x="1713924" y="0"/>
            <a:ext cx="7422109" cy="5143500"/>
          </a:xfrm>
          <a:prstGeom prst="rect">
            <a:avLst/>
          </a:prstGeom>
        </p:spPr>
      </p:pic>
      <p:pic>
        <p:nvPicPr>
          <p:cNvPr id="13" name="Picture 12" descr="Text, whiteboard&#10;&#10;Description automatically generated">
            <a:extLst>
              <a:ext uri="{FF2B5EF4-FFF2-40B4-BE49-F238E27FC236}">
                <a16:creationId xmlns:a16="http://schemas.microsoft.com/office/drawing/2014/main" id="{F44CF0CF-E552-AB42-AD93-6F8B488A677B}"/>
              </a:ext>
            </a:extLst>
          </p:cNvPr>
          <p:cNvPicPr>
            <a:picLocks noChangeAspect="1"/>
          </p:cNvPicPr>
          <p:nvPr/>
        </p:nvPicPr>
        <p:blipFill rotWithShape="1">
          <a:blip r:link="rId3"/>
          <a:srcRect r="8292"/>
          <a:stretch>
            <a:fillRect/>
          </a:stretch>
        </p:blipFill>
        <p:spPr>
          <a:xfrm>
            <a:off x="1921760" y="0"/>
            <a:ext cx="7214273" cy="51435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76C97F83-C15B-0A41-A757-5CF4C468D82B}"/>
              </a:ext>
            </a:extLst>
          </p:cNvPr>
          <p:cNvSpPr/>
          <p:nvPr/>
        </p:nvSpPr>
        <p:spPr bwMode="gray">
          <a:xfrm flipV="1">
            <a:off x="7967" y="0"/>
            <a:ext cx="4798947" cy="5157789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  <a:gd name="connsiteX0" fmla="*/ 1516049 w 8198127"/>
              <a:gd name="connsiteY0" fmla="*/ 6834643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  <a:gd name="connsiteX5" fmla="*/ 1516049 w 8198127"/>
              <a:gd name="connsiteY5" fmla="*/ 6834643 h 6877050"/>
              <a:gd name="connsiteX0" fmla="*/ 0 w 6682078"/>
              <a:gd name="connsiteY0" fmla="*/ 6834643 h 6877050"/>
              <a:gd name="connsiteX1" fmla="*/ 4574033 w 6682078"/>
              <a:gd name="connsiteY1" fmla="*/ 6877050 h 6877050"/>
              <a:gd name="connsiteX2" fmla="*/ 6682078 w 6682078"/>
              <a:gd name="connsiteY2" fmla="*/ 6877050 h 6877050"/>
              <a:gd name="connsiteX3" fmla="*/ 4574033 w 6682078"/>
              <a:gd name="connsiteY3" fmla="*/ 0 h 6877050"/>
              <a:gd name="connsiteX4" fmla="*/ 21203 w 6682078"/>
              <a:gd name="connsiteY4" fmla="*/ 10601 h 6877050"/>
              <a:gd name="connsiteX5" fmla="*/ 0 w 6682078"/>
              <a:gd name="connsiteY5" fmla="*/ 6834643 h 6877050"/>
              <a:gd name="connsiteX0" fmla="*/ 0 w 7721049"/>
              <a:gd name="connsiteY0" fmla="*/ 6877050 h 6877050"/>
              <a:gd name="connsiteX1" fmla="*/ 5613004 w 7721049"/>
              <a:gd name="connsiteY1" fmla="*/ 6877050 h 6877050"/>
              <a:gd name="connsiteX2" fmla="*/ 7721049 w 7721049"/>
              <a:gd name="connsiteY2" fmla="*/ 6877050 h 6877050"/>
              <a:gd name="connsiteX3" fmla="*/ 5613004 w 7721049"/>
              <a:gd name="connsiteY3" fmla="*/ 0 h 6877050"/>
              <a:gd name="connsiteX4" fmla="*/ 1060174 w 7721049"/>
              <a:gd name="connsiteY4" fmla="*/ 10601 h 6877050"/>
              <a:gd name="connsiteX5" fmla="*/ 0 w 7721049"/>
              <a:gd name="connsiteY5" fmla="*/ 6877050 h 6877050"/>
              <a:gd name="connsiteX0" fmla="*/ 0 w 7721049"/>
              <a:gd name="connsiteY0" fmla="*/ 6877050 h 6877050"/>
              <a:gd name="connsiteX1" fmla="*/ 5613004 w 7721049"/>
              <a:gd name="connsiteY1" fmla="*/ 6877050 h 6877050"/>
              <a:gd name="connsiteX2" fmla="*/ 7721049 w 7721049"/>
              <a:gd name="connsiteY2" fmla="*/ 6877050 h 6877050"/>
              <a:gd name="connsiteX3" fmla="*/ 5613004 w 7721049"/>
              <a:gd name="connsiteY3" fmla="*/ 0 h 6877050"/>
              <a:gd name="connsiteX4" fmla="*/ 0 w 7721049"/>
              <a:gd name="connsiteY4" fmla="*/ 10601 h 6877050"/>
              <a:gd name="connsiteX5" fmla="*/ 0 w 7721049"/>
              <a:gd name="connsiteY5" fmla="*/ 6877050 h 6877050"/>
              <a:gd name="connsiteX0" fmla="*/ 1946031 w 7721049"/>
              <a:gd name="connsiteY0" fmla="*/ 6783265 h 6877050"/>
              <a:gd name="connsiteX1" fmla="*/ 5613004 w 7721049"/>
              <a:gd name="connsiteY1" fmla="*/ 6877050 h 6877050"/>
              <a:gd name="connsiteX2" fmla="*/ 7721049 w 7721049"/>
              <a:gd name="connsiteY2" fmla="*/ 6877050 h 6877050"/>
              <a:gd name="connsiteX3" fmla="*/ 5613004 w 7721049"/>
              <a:gd name="connsiteY3" fmla="*/ 0 h 6877050"/>
              <a:gd name="connsiteX4" fmla="*/ 0 w 7721049"/>
              <a:gd name="connsiteY4" fmla="*/ 10601 h 6877050"/>
              <a:gd name="connsiteX5" fmla="*/ 1946031 w 7721049"/>
              <a:gd name="connsiteY5" fmla="*/ 6783265 h 6877050"/>
              <a:gd name="connsiteX0" fmla="*/ 1348154 w 7721049"/>
              <a:gd name="connsiteY0" fmla="*/ 6865327 h 6877050"/>
              <a:gd name="connsiteX1" fmla="*/ 5613004 w 7721049"/>
              <a:gd name="connsiteY1" fmla="*/ 6877050 h 6877050"/>
              <a:gd name="connsiteX2" fmla="*/ 7721049 w 7721049"/>
              <a:gd name="connsiteY2" fmla="*/ 6877050 h 6877050"/>
              <a:gd name="connsiteX3" fmla="*/ 5613004 w 7721049"/>
              <a:gd name="connsiteY3" fmla="*/ 0 h 6877050"/>
              <a:gd name="connsiteX4" fmla="*/ 0 w 7721049"/>
              <a:gd name="connsiteY4" fmla="*/ 10601 h 6877050"/>
              <a:gd name="connsiteX5" fmla="*/ 1348154 w 7721049"/>
              <a:gd name="connsiteY5" fmla="*/ 6865327 h 6877050"/>
              <a:gd name="connsiteX0" fmla="*/ 0 w 6372895"/>
              <a:gd name="connsiteY0" fmla="*/ 6866448 h 6878171"/>
              <a:gd name="connsiteX1" fmla="*/ 4264850 w 6372895"/>
              <a:gd name="connsiteY1" fmla="*/ 6878171 h 6878171"/>
              <a:gd name="connsiteX2" fmla="*/ 6372895 w 6372895"/>
              <a:gd name="connsiteY2" fmla="*/ 6878171 h 6878171"/>
              <a:gd name="connsiteX3" fmla="*/ 4264850 w 6372895"/>
              <a:gd name="connsiteY3" fmla="*/ 1121 h 6878171"/>
              <a:gd name="connsiteX4" fmla="*/ 574430 w 6372895"/>
              <a:gd name="connsiteY4" fmla="*/ 0 h 6878171"/>
              <a:gd name="connsiteX5" fmla="*/ 0 w 6372895"/>
              <a:gd name="connsiteY5" fmla="*/ 6866448 h 6878171"/>
              <a:gd name="connsiteX0" fmla="*/ 23447 w 6396342"/>
              <a:gd name="connsiteY0" fmla="*/ 6865327 h 6877050"/>
              <a:gd name="connsiteX1" fmla="*/ 4288297 w 6396342"/>
              <a:gd name="connsiteY1" fmla="*/ 6877050 h 6877050"/>
              <a:gd name="connsiteX2" fmla="*/ 6396342 w 6396342"/>
              <a:gd name="connsiteY2" fmla="*/ 6877050 h 6877050"/>
              <a:gd name="connsiteX3" fmla="*/ 4288297 w 6396342"/>
              <a:gd name="connsiteY3" fmla="*/ 0 h 6877050"/>
              <a:gd name="connsiteX4" fmla="*/ 0 w 6396342"/>
              <a:gd name="connsiteY4" fmla="*/ 10602 h 6877050"/>
              <a:gd name="connsiteX5" fmla="*/ 23447 w 6396342"/>
              <a:gd name="connsiteY5" fmla="*/ 6865327 h 6877050"/>
              <a:gd name="connsiteX0" fmla="*/ 35171 w 6396342"/>
              <a:gd name="connsiteY0" fmla="*/ 6970835 h 6970835"/>
              <a:gd name="connsiteX1" fmla="*/ 4288297 w 6396342"/>
              <a:gd name="connsiteY1" fmla="*/ 6877050 h 6970835"/>
              <a:gd name="connsiteX2" fmla="*/ 6396342 w 6396342"/>
              <a:gd name="connsiteY2" fmla="*/ 6877050 h 6970835"/>
              <a:gd name="connsiteX3" fmla="*/ 4288297 w 6396342"/>
              <a:gd name="connsiteY3" fmla="*/ 0 h 6970835"/>
              <a:gd name="connsiteX4" fmla="*/ 0 w 6396342"/>
              <a:gd name="connsiteY4" fmla="*/ 10602 h 6970835"/>
              <a:gd name="connsiteX5" fmla="*/ 35171 w 6396342"/>
              <a:gd name="connsiteY5" fmla="*/ 6970835 h 6970835"/>
              <a:gd name="connsiteX0" fmla="*/ 211017 w 6396342"/>
              <a:gd name="connsiteY0" fmla="*/ 6677759 h 6877050"/>
              <a:gd name="connsiteX1" fmla="*/ 4288297 w 6396342"/>
              <a:gd name="connsiteY1" fmla="*/ 6877050 h 6877050"/>
              <a:gd name="connsiteX2" fmla="*/ 6396342 w 6396342"/>
              <a:gd name="connsiteY2" fmla="*/ 6877050 h 6877050"/>
              <a:gd name="connsiteX3" fmla="*/ 4288297 w 6396342"/>
              <a:gd name="connsiteY3" fmla="*/ 0 h 6877050"/>
              <a:gd name="connsiteX4" fmla="*/ 0 w 6396342"/>
              <a:gd name="connsiteY4" fmla="*/ 10602 h 6877050"/>
              <a:gd name="connsiteX5" fmla="*/ 211017 w 6396342"/>
              <a:gd name="connsiteY5" fmla="*/ 6677759 h 6877050"/>
              <a:gd name="connsiteX0" fmla="*/ 2256 w 6398597"/>
              <a:gd name="connsiteY0" fmla="*/ 6877051 h 6877051"/>
              <a:gd name="connsiteX1" fmla="*/ 4290552 w 6398597"/>
              <a:gd name="connsiteY1" fmla="*/ 6877050 h 6877051"/>
              <a:gd name="connsiteX2" fmla="*/ 6398597 w 6398597"/>
              <a:gd name="connsiteY2" fmla="*/ 6877050 h 6877051"/>
              <a:gd name="connsiteX3" fmla="*/ 4290552 w 6398597"/>
              <a:gd name="connsiteY3" fmla="*/ 0 h 6877051"/>
              <a:gd name="connsiteX4" fmla="*/ 2255 w 6398597"/>
              <a:gd name="connsiteY4" fmla="*/ 10602 h 6877051"/>
              <a:gd name="connsiteX5" fmla="*/ 2256 w 6398597"/>
              <a:gd name="connsiteY5" fmla="*/ 6877051 h 6877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98597" h="6877051">
                <a:moveTo>
                  <a:pt x="2256" y="6877051"/>
                </a:moveTo>
                <a:lnTo>
                  <a:pt x="4290552" y="6877050"/>
                </a:lnTo>
                <a:lnTo>
                  <a:pt x="6398597" y="6877050"/>
                </a:lnTo>
                <a:lnTo>
                  <a:pt x="4290552" y="0"/>
                </a:lnTo>
                <a:lnTo>
                  <a:pt x="2255" y="10602"/>
                </a:lnTo>
                <a:cubicBezTo>
                  <a:pt x="10071" y="2295510"/>
                  <a:pt x="-5560" y="4592143"/>
                  <a:pt x="2256" y="6877051"/>
                </a:cubicBezTo>
                <a:close/>
              </a:path>
            </a:pathLst>
          </a:custGeom>
          <a:gradFill flip="none" rotWithShape="1">
            <a:gsLst>
              <a:gs pos="32760">
                <a:srgbClr val="00617F"/>
              </a:gs>
              <a:gs pos="0">
                <a:srgbClr val="00617F"/>
              </a:gs>
              <a:gs pos="72000">
                <a:srgbClr val="10384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C722804-B809-3144-A02F-8031CED9EF98}"/>
              </a:ext>
            </a:extLst>
          </p:cNvPr>
          <p:cNvSpPr>
            <a:spLocks/>
          </p:cNvSpPr>
          <p:nvPr/>
        </p:nvSpPr>
        <p:spPr bwMode="gray">
          <a:xfrm>
            <a:off x="2367852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FF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641594F-2B04-1B4B-9B02-0DB7C960DA17}"/>
              </a:ext>
            </a:extLst>
          </p:cNvPr>
          <p:cNvSpPr txBox="1">
            <a:spLocks/>
          </p:cNvSpPr>
          <p:nvPr/>
        </p:nvSpPr>
        <p:spPr>
          <a:xfrm>
            <a:off x="464792" y="3712235"/>
            <a:ext cx="3808269" cy="26659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it’s your turn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7F66E3-1182-474C-A8E4-DC397084E904}"/>
              </a:ext>
            </a:extLst>
          </p:cNvPr>
          <p:cNvSpPr txBox="1"/>
          <p:nvPr/>
        </p:nvSpPr>
        <p:spPr bwMode="white">
          <a:xfrm>
            <a:off x="7967" y="3490991"/>
            <a:ext cx="2183909" cy="12620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defTabSz="515070">
              <a:defRPr/>
            </a:pPr>
            <a:r>
              <a:rPr lang="en-US" sz="825" kern="0" dirty="0">
                <a:solidFill>
                  <a:srgbClr val="FF0000"/>
                </a:solidFill>
              </a:rPr>
              <a:t>//////////////////////////////////////////////////////////////</a:t>
            </a:r>
          </a:p>
        </p:txBody>
      </p:sp>
      <p:sp>
        <p:nvSpPr>
          <p:cNvPr id="11" name="Triangle 15">
            <a:extLst>
              <a:ext uri="{FF2B5EF4-FFF2-40B4-BE49-F238E27FC236}">
                <a16:creationId xmlns:a16="http://schemas.microsoft.com/office/drawing/2014/main" id="{94C46F9C-C8D3-3946-B342-ABA5B49F0BFF}"/>
              </a:ext>
            </a:extLst>
          </p:cNvPr>
          <p:cNvSpPr/>
          <p:nvPr/>
        </p:nvSpPr>
        <p:spPr>
          <a:xfrm>
            <a:off x="5535834" y="4268857"/>
            <a:ext cx="3615457" cy="874644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3636926"/>
              <a:gd name="connsiteY0" fmla="*/ 922352 h 922352"/>
              <a:gd name="connsiteX1" fmla="*/ 3106574 w 3636926"/>
              <a:gd name="connsiteY1" fmla="*/ 0 h 922352"/>
              <a:gd name="connsiteX2" fmla="*/ 3636926 w 3636926"/>
              <a:gd name="connsiteY2" fmla="*/ 914400 h 922352"/>
              <a:gd name="connsiteX3" fmla="*/ 0 w 3636926"/>
              <a:gd name="connsiteY3" fmla="*/ 922352 h 922352"/>
              <a:gd name="connsiteX0" fmla="*/ 0 w 3636926"/>
              <a:gd name="connsiteY0" fmla="*/ 874644 h 874644"/>
              <a:gd name="connsiteX1" fmla="*/ 3615457 w 3636926"/>
              <a:gd name="connsiteY1" fmla="*/ 0 h 874644"/>
              <a:gd name="connsiteX2" fmla="*/ 3636926 w 3636926"/>
              <a:gd name="connsiteY2" fmla="*/ 866692 h 874644"/>
              <a:gd name="connsiteX3" fmla="*/ 0 w 3636926"/>
              <a:gd name="connsiteY3" fmla="*/ 874644 h 874644"/>
              <a:gd name="connsiteX0" fmla="*/ 0 w 3615457"/>
              <a:gd name="connsiteY0" fmla="*/ 874644 h 874644"/>
              <a:gd name="connsiteX1" fmla="*/ 3615457 w 3615457"/>
              <a:gd name="connsiteY1" fmla="*/ 0 h 874644"/>
              <a:gd name="connsiteX2" fmla="*/ 3613072 w 3615457"/>
              <a:gd name="connsiteY2" fmla="*/ 874643 h 874644"/>
              <a:gd name="connsiteX3" fmla="*/ 0 w 3615457"/>
              <a:gd name="connsiteY3" fmla="*/ 874644 h 87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5457" h="874644">
                <a:moveTo>
                  <a:pt x="0" y="874644"/>
                </a:moveTo>
                <a:lnTo>
                  <a:pt x="3615457" y="0"/>
                </a:lnTo>
                <a:lnTo>
                  <a:pt x="3613072" y="874643"/>
                </a:lnTo>
                <a:lnTo>
                  <a:pt x="0" y="874644"/>
                </a:lnTo>
                <a:close/>
              </a:path>
            </a:pathLst>
          </a:custGeom>
          <a:solidFill>
            <a:srgbClr val="062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59173FB-6897-CA42-AD03-745496C36E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1514" y="4043382"/>
            <a:ext cx="1845435" cy="11072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2A8105-C0A6-B547-9AA0-A3FC2F97B7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106" y="529066"/>
            <a:ext cx="1987536" cy="668273"/>
          </a:xfrm>
          <a:prstGeom prst="rect">
            <a:avLst/>
          </a:prstGeom>
        </p:spPr>
      </p:pic>
      <p:pic>
        <p:nvPicPr>
          <p:cNvPr id="3" name="Picture 2" descr="A picture containing text, clock, sign&#10;&#10;Description automatically generated">
            <a:extLst>
              <a:ext uri="{FF2B5EF4-FFF2-40B4-BE49-F238E27FC236}">
                <a16:creationId xmlns:a16="http://schemas.microsoft.com/office/drawing/2014/main" id="{4A3F54E8-E1C5-B340-A192-865123FDAB3F}"/>
              </a:ext>
            </a:extLst>
          </p:cNvPr>
          <p:cNvPicPr>
            <a:picLocks noChangeAspect="1"/>
          </p:cNvPicPr>
          <p:nvPr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49" y="2213972"/>
            <a:ext cx="2501900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B99B936-54A9-4141-B297-116C7C4B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</p:spTree>
    <p:extLst>
      <p:ext uri="{BB962C8B-B14F-4D97-AF65-F5344CB8AC3E}">
        <p14:creationId xmlns:p14="http://schemas.microsoft.com/office/powerpoint/2010/main" val="1849856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57099A4-C300-8B44-AF0B-FB5306A662D6}"/>
              </a:ext>
            </a:extLst>
          </p:cNvPr>
          <p:cNvSpPr/>
          <p:nvPr/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rgbClr val="89D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B6FC09-D28D-5B4A-973D-55399188E22A}"/>
              </a:ext>
            </a:extLst>
          </p:cNvPr>
          <p:cNvSpPr/>
          <p:nvPr/>
        </p:nvSpPr>
        <p:spPr>
          <a:xfrm>
            <a:off x="7967" y="0"/>
            <a:ext cx="9136033" cy="193040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52000">
                <a:srgbClr val="00B0F0">
                  <a:alpha val="48856"/>
                </a:srgbClr>
              </a:gs>
              <a:gs pos="28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9F1DF4-7508-1542-AFE0-456153E0DB7B}"/>
              </a:ext>
            </a:extLst>
          </p:cNvPr>
          <p:cNvSpPr txBox="1"/>
          <p:nvPr/>
        </p:nvSpPr>
        <p:spPr bwMode="white">
          <a:xfrm>
            <a:off x="7967" y="3490991"/>
            <a:ext cx="2183909" cy="12620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defTabSz="515070">
              <a:defRPr/>
            </a:pPr>
            <a:r>
              <a:rPr lang="en-US" sz="825" kern="0" dirty="0">
                <a:solidFill>
                  <a:srgbClr val="FF0000"/>
                </a:solidFill>
              </a:rPr>
              <a:t>/////////////////////////////////////////////////////////////////////</a:t>
            </a:r>
          </a:p>
        </p:txBody>
      </p:sp>
      <p:sp>
        <p:nvSpPr>
          <p:cNvPr id="8" name="Triangle 15">
            <a:extLst>
              <a:ext uri="{FF2B5EF4-FFF2-40B4-BE49-F238E27FC236}">
                <a16:creationId xmlns:a16="http://schemas.microsoft.com/office/drawing/2014/main" id="{507A4C2A-4230-E74C-87B0-231C9FC9BFB8}"/>
              </a:ext>
            </a:extLst>
          </p:cNvPr>
          <p:cNvSpPr/>
          <p:nvPr/>
        </p:nvSpPr>
        <p:spPr>
          <a:xfrm>
            <a:off x="5535834" y="4268857"/>
            <a:ext cx="3615457" cy="874644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3636926"/>
              <a:gd name="connsiteY0" fmla="*/ 922352 h 922352"/>
              <a:gd name="connsiteX1" fmla="*/ 3106574 w 3636926"/>
              <a:gd name="connsiteY1" fmla="*/ 0 h 922352"/>
              <a:gd name="connsiteX2" fmla="*/ 3636926 w 3636926"/>
              <a:gd name="connsiteY2" fmla="*/ 914400 h 922352"/>
              <a:gd name="connsiteX3" fmla="*/ 0 w 3636926"/>
              <a:gd name="connsiteY3" fmla="*/ 922352 h 922352"/>
              <a:gd name="connsiteX0" fmla="*/ 0 w 3636926"/>
              <a:gd name="connsiteY0" fmla="*/ 874644 h 874644"/>
              <a:gd name="connsiteX1" fmla="*/ 3615457 w 3636926"/>
              <a:gd name="connsiteY1" fmla="*/ 0 h 874644"/>
              <a:gd name="connsiteX2" fmla="*/ 3636926 w 3636926"/>
              <a:gd name="connsiteY2" fmla="*/ 866692 h 874644"/>
              <a:gd name="connsiteX3" fmla="*/ 0 w 3636926"/>
              <a:gd name="connsiteY3" fmla="*/ 874644 h 874644"/>
              <a:gd name="connsiteX0" fmla="*/ 0 w 3615457"/>
              <a:gd name="connsiteY0" fmla="*/ 874644 h 874644"/>
              <a:gd name="connsiteX1" fmla="*/ 3615457 w 3615457"/>
              <a:gd name="connsiteY1" fmla="*/ 0 h 874644"/>
              <a:gd name="connsiteX2" fmla="*/ 3613072 w 3615457"/>
              <a:gd name="connsiteY2" fmla="*/ 874643 h 874644"/>
              <a:gd name="connsiteX3" fmla="*/ 0 w 3615457"/>
              <a:gd name="connsiteY3" fmla="*/ 874644 h 87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5457" h="874644">
                <a:moveTo>
                  <a:pt x="0" y="874644"/>
                </a:moveTo>
                <a:lnTo>
                  <a:pt x="3615457" y="0"/>
                </a:lnTo>
                <a:lnTo>
                  <a:pt x="3613072" y="874643"/>
                </a:lnTo>
                <a:lnTo>
                  <a:pt x="0" y="874644"/>
                </a:lnTo>
                <a:close/>
              </a:path>
            </a:pathLst>
          </a:custGeom>
          <a:solidFill>
            <a:srgbClr val="062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Emma-4.png" descr="/Volumes/Seagate Backup Plus Drive/2021 MALC/T1013 BAYLAB 26SLIDE PPT REDESIGN/Emma-4.png">
            <a:extLst>
              <a:ext uri="{FF2B5EF4-FFF2-40B4-BE49-F238E27FC236}">
                <a16:creationId xmlns:a16="http://schemas.microsoft.com/office/drawing/2014/main" id="{F398E8A5-DC2F-3E44-9A03-D8A7DAE59E4B}"/>
              </a:ext>
            </a:extLst>
          </p:cNvPr>
          <p:cNvPicPr>
            <a:picLocks noChangeAspect="1"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00" b="3980"/>
          <a:stretch>
            <a:fillRect/>
          </a:stretch>
        </p:blipFill>
        <p:spPr>
          <a:xfrm>
            <a:off x="-7292" y="2806913"/>
            <a:ext cx="2617488" cy="2350875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245BA467-A037-D04C-A56B-171387F0D202}"/>
              </a:ext>
            </a:extLst>
          </p:cNvPr>
          <p:cNvSpPr>
            <a:spLocks/>
          </p:cNvSpPr>
          <p:nvPr/>
        </p:nvSpPr>
        <p:spPr bwMode="gray">
          <a:xfrm>
            <a:off x="5933240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FF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9B45724-C758-7949-9C79-EB814A06669A}"/>
              </a:ext>
            </a:extLst>
          </p:cNvPr>
          <p:cNvSpPr>
            <a:spLocks/>
          </p:cNvSpPr>
          <p:nvPr/>
        </p:nvSpPr>
        <p:spPr bwMode="gray">
          <a:xfrm rot="610389">
            <a:off x="6629484" y="246489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92D05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92C826A0-60CC-FD4C-A0CF-E463A00C5B34}"/>
              </a:ext>
            </a:extLst>
          </p:cNvPr>
          <p:cNvSpPr txBox="1">
            <a:spLocks/>
          </p:cNvSpPr>
          <p:nvPr/>
        </p:nvSpPr>
        <p:spPr>
          <a:xfrm>
            <a:off x="467006" y="672288"/>
            <a:ext cx="7719051" cy="16306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competition</a:t>
            </a:r>
            <a:endParaRPr lang="en-US" sz="28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B60520C3-FBE7-E144-99FC-C0AF099D7615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0" y="171009"/>
            <a:ext cx="1361777" cy="399384"/>
          </a:xfrm>
          <a:prstGeom prst="rect">
            <a:avLst/>
          </a:prstGeom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B065937D-5C80-1642-8BD4-F454543FC05C}"/>
              </a:ext>
            </a:extLst>
          </p:cNvPr>
          <p:cNvPicPr>
            <a:picLocks noChangeAspect="1"/>
          </p:cNvPicPr>
          <p:nvPr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582" y="921588"/>
            <a:ext cx="2286000" cy="838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8451A8-B4E6-C24D-B7DA-EA78DBB0681A}"/>
              </a:ext>
            </a:extLst>
          </p:cNvPr>
          <p:cNvPicPr>
            <a:picLocks noChangeAspect="1"/>
          </p:cNvPicPr>
          <p:nvPr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4" b="534"/>
          <a:stretch>
            <a:fillRect/>
          </a:stretch>
        </p:blipFill>
        <p:spPr>
          <a:xfrm rot="289752">
            <a:off x="2709916" y="514377"/>
            <a:ext cx="6176004" cy="42513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AC532FA3-0850-3740-B4E2-0B732243A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</p:spTree>
    <p:extLst>
      <p:ext uri="{BB962C8B-B14F-4D97-AF65-F5344CB8AC3E}">
        <p14:creationId xmlns:p14="http://schemas.microsoft.com/office/powerpoint/2010/main" val="2594463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100FF4-91D1-0E40-8AE0-8079BFF013DD}"/>
              </a:ext>
            </a:extLst>
          </p:cNvPr>
          <p:cNvSpPr/>
          <p:nvPr/>
        </p:nvSpPr>
        <p:spPr bwMode="gray">
          <a:xfrm>
            <a:off x="0" y="0"/>
            <a:ext cx="9144000" cy="5157788"/>
          </a:xfrm>
          <a:prstGeom prst="rect">
            <a:avLst/>
          </a:prstGeom>
          <a:solidFill>
            <a:srgbClr val="89D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746EF2-506C-E146-A13D-3EC672653FB9}"/>
              </a:ext>
            </a:extLst>
          </p:cNvPr>
          <p:cNvSpPr/>
          <p:nvPr/>
        </p:nvSpPr>
        <p:spPr>
          <a:xfrm>
            <a:off x="1" y="0"/>
            <a:ext cx="9144000" cy="193040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52000">
                <a:srgbClr val="00B0F0">
                  <a:alpha val="48856"/>
                </a:srgbClr>
              </a:gs>
              <a:gs pos="28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4BAA11-9F79-E04C-AC61-F734B3F4ECF5}"/>
              </a:ext>
            </a:extLst>
          </p:cNvPr>
          <p:cNvSpPr txBox="1"/>
          <p:nvPr/>
        </p:nvSpPr>
        <p:spPr bwMode="white">
          <a:xfrm>
            <a:off x="7967" y="3490991"/>
            <a:ext cx="2183909" cy="12620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defTabSz="515070">
              <a:defRPr/>
            </a:pPr>
            <a:r>
              <a:rPr lang="en-US" sz="825" kern="0" dirty="0">
                <a:solidFill>
                  <a:srgbClr val="FF0000"/>
                </a:solidFill>
              </a:rPr>
              <a:t>/////////////////////////////////////////////////////////////////////</a:t>
            </a:r>
          </a:p>
        </p:txBody>
      </p:sp>
      <p:sp>
        <p:nvSpPr>
          <p:cNvPr id="9" name="Triangle 15">
            <a:extLst>
              <a:ext uri="{FF2B5EF4-FFF2-40B4-BE49-F238E27FC236}">
                <a16:creationId xmlns:a16="http://schemas.microsoft.com/office/drawing/2014/main" id="{12E35ADE-5010-AB46-80FE-A63799C0344E}"/>
              </a:ext>
            </a:extLst>
          </p:cNvPr>
          <p:cNvSpPr/>
          <p:nvPr/>
        </p:nvSpPr>
        <p:spPr>
          <a:xfrm>
            <a:off x="5535834" y="4268857"/>
            <a:ext cx="3615457" cy="874644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3636926"/>
              <a:gd name="connsiteY0" fmla="*/ 922352 h 922352"/>
              <a:gd name="connsiteX1" fmla="*/ 3106574 w 3636926"/>
              <a:gd name="connsiteY1" fmla="*/ 0 h 922352"/>
              <a:gd name="connsiteX2" fmla="*/ 3636926 w 3636926"/>
              <a:gd name="connsiteY2" fmla="*/ 914400 h 922352"/>
              <a:gd name="connsiteX3" fmla="*/ 0 w 3636926"/>
              <a:gd name="connsiteY3" fmla="*/ 922352 h 922352"/>
              <a:gd name="connsiteX0" fmla="*/ 0 w 3636926"/>
              <a:gd name="connsiteY0" fmla="*/ 874644 h 874644"/>
              <a:gd name="connsiteX1" fmla="*/ 3615457 w 3636926"/>
              <a:gd name="connsiteY1" fmla="*/ 0 h 874644"/>
              <a:gd name="connsiteX2" fmla="*/ 3636926 w 3636926"/>
              <a:gd name="connsiteY2" fmla="*/ 866692 h 874644"/>
              <a:gd name="connsiteX3" fmla="*/ 0 w 3636926"/>
              <a:gd name="connsiteY3" fmla="*/ 874644 h 874644"/>
              <a:gd name="connsiteX0" fmla="*/ 0 w 3615457"/>
              <a:gd name="connsiteY0" fmla="*/ 874644 h 874644"/>
              <a:gd name="connsiteX1" fmla="*/ 3615457 w 3615457"/>
              <a:gd name="connsiteY1" fmla="*/ 0 h 874644"/>
              <a:gd name="connsiteX2" fmla="*/ 3613072 w 3615457"/>
              <a:gd name="connsiteY2" fmla="*/ 874643 h 874644"/>
              <a:gd name="connsiteX3" fmla="*/ 0 w 3615457"/>
              <a:gd name="connsiteY3" fmla="*/ 874644 h 87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5457" h="874644">
                <a:moveTo>
                  <a:pt x="0" y="874644"/>
                </a:moveTo>
                <a:lnTo>
                  <a:pt x="3615457" y="0"/>
                </a:lnTo>
                <a:lnTo>
                  <a:pt x="3613072" y="874643"/>
                </a:lnTo>
                <a:lnTo>
                  <a:pt x="0" y="874644"/>
                </a:lnTo>
                <a:close/>
              </a:path>
            </a:pathLst>
          </a:custGeom>
          <a:solidFill>
            <a:srgbClr val="062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A2260EA-F222-8F4A-BDC0-5EB2EAB6ABE3}"/>
              </a:ext>
            </a:extLst>
          </p:cNvPr>
          <p:cNvSpPr>
            <a:spLocks/>
          </p:cNvSpPr>
          <p:nvPr/>
        </p:nvSpPr>
        <p:spPr bwMode="gray">
          <a:xfrm>
            <a:off x="5933240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FF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6BDF052-8EE8-C849-8FAA-5293F31D84A9}"/>
              </a:ext>
            </a:extLst>
          </p:cNvPr>
          <p:cNvSpPr>
            <a:spLocks/>
          </p:cNvSpPr>
          <p:nvPr/>
        </p:nvSpPr>
        <p:spPr bwMode="gray">
          <a:xfrm rot="610389">
            <a:off x="6629484" y="246489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92D05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  <p:pic>
        <p:nvPicPr>
          <p:cNvPr id="14" name="Picture 16">
            <a:extLst>
              <a:ext uri="{FF2B5EF4-FFF2-40B4-BE49-F238E27FC236}">
                <a16:creationId xmlns:a16="http://schemas.microsoft.com/office/drawing/2014/main" id="{5A896015-5E20-F244-B435-395DBD738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268531" y="1085646"/>
            <a:ext cx="3962943" cy="29722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32CE8D-2ECD-824B-BFEA-C48451C85B39}"/>
              </a:ext>
            </a:extLst>
          </p:cNvPr>
          <p:cNvSpPr txBox="1"/>
          <p:nvPr/>
        </p:nvSpPr>
        <p:spPr>
          <a:xfrm>
            <a:off x="6674826" y="4794901"/>
            <a:ext cx="28540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INFANT </a:t>
            </a:r>
            <a:r>
              <a:rPr lang="en-GB" sz="1400" i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GB" sz="1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JUNIOR </a:t>
            </a:r>
            <a:r>
              <a:rPr lang="en-GB" sz="1400" i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GB" sz="1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SENIOR</a:t>
            </a:r>
            <a:endParaRPr lang="en-US" sz="14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EE04B3E-8945-2543-9B67-E251294B4A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8423" y="0"/>
            <a:ext cx="2621351" cy="532971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2FE57BE6-B265-4D4F-941D-756B50E73D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7" y="2724073"/>
            <a:ext cx="3925443" cy="2701629"/>
          </a:xfrm>
          <a:prstGeom prst="rect">
            <a:avLst/>
          </a:prstGeom>
        </p:spPr>
      </p:pic>
      <p:pic>
        <p:nvPicPr>
          <p:cNvPr id="10" name="Emma-4.png" descr="/Volumes/Seagate Backup Plus Drive/2021 MALC/T1013 BAYLAB 26SLIDE PPT REDESIGN/Emma-4.png">
            <a:extLst>
              <a:ext uri="{FF2B5EF4-FFF2-40B4-BE49-F238E27FC236}">
                <a16:creationId xmlns:a16="http://schemas.microsoft.com/office/drawing/2014/main" id="{12B8FD52-1147-C84F-B6C8-71D6FDEE4284}"/>
              </a:ext>
            </a:extLst>
          </p:cNvPr>
          <p:cNvPicPr>
            <a:picLocks noChangeAspect="1"/>
          </p:cNvPicPr>
          <p:nvPr/>
        </p:nvPicPr>
        <p:blipFill rotWithShape="1"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663"/>
          <a:stretch>
            <a:fillRect/>
          </a:stretch>
        </p:blipFill>
        <p:spPr>
          <a:xfrm>
            <a:off x="6543881" y="2758688"/>
            <a:ext cx="2624453" cy="17933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93C9C89-3D0E-1942-8335-89F16CEC8943}"/>
              </a:ext>
            </a:extLst>
          </p:cNvPr>
          <p:cNvSpPr txBox="1"/>
          <p:nvPr/>
        </p:nvSpPr>
        <p:spPr>
          <a:xfrm>
            <a:off x="5583342" y="219475"/>
            <a:ext cx="28540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Example of previous year’s designs</a:t>
            </a:r>
            <a:endParaRPr lang="en-US" sz="10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CEB9556E-C6D2-EE42-8149-440D5FB418B6}"/>
              </a:ext>
            </a:extLst>
          </p:cNvPr>
          <p:cNvSpPr txBox="1">
            <a:spLocks/>
          </p:cNvSpPr>
          <p:nvPr/>
        </p:nvSpPr>
        <p:spPr>
          <a:xfrm>
            <a:off x="467006" y="672288"/>
            <a:ext cx="7719051" cy="16306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competition</a:t>
            </a:r>
            <a:endParaRPr lang="en-US" sz="28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82BFB09F-D269-DC40-921F-79FAA9D65C88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0" y="171009"/>
            <a:ext cx="1361777" cy="399384"/>
          </a:xfrm>
          <a:prstGeom prst="rect">
            <a:avLst/>
          </a:prstGeom>
        </p:spPr>
      </p:pic>
      <p:pic>
        <p:nvPicPr>
          <p:cNvPr id="25" name="Picture 24" descr="Text&#10;&#10;Description automatically generated with low confidence">
            <a:extLst>
              <a:ext uri="{FF2B5EF4-FFF2-40B4-BE49-F238E27FC236}">
                <a16:creationId xmlns:a16="http://schemas.microsoft.com/office/drawing/2014/main" id="{2891F7FF-748F-AF44-B08F-AC78C6C6908C}"/>
              </a:ext>
            </a:extLst>
          </p:cNvPr>
          <p:cNvPicPr>
            <a:picLocks noChangeAspect="1"/>
          </p:cNvPicPr>
          <p:nvPr/>
        </p:nvPicPr>
        <p:blipFill>
          <a:blip r:embed="rId9" r:link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582" y="921588"/>
            <a:ext cx="2286000" cy="838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D856D543-78EB-1846-A5F6-B0852254D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BDD88E6-A01A-344E-BA23-CC7F95267C88}"/>
              </a:ext>
            </a:extLst>
          </p:cNvPr>
          <p:cNvSpPr/>
          <p:nvPr/>
        </p:nvSpPr>
        <p:spPr>
          <a:xfrm>
            <a:off x="4163372" y="115010"/>
            <a:ext cx="508943" cy="701371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903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65E84DC-92BD-C543-A6A3-B0BD40FD871D}"/>
              </a:ext>
            </a:extLst>
          </p:cNvPr>
          <p:cNvSpPr/>
          <p:nvPr/>
        </p:nvSpPr>
        <p:spPr bwMode="gray">
          <a:xfrm>
            <a:off x="0" y="0"/>
            <a:ext cx="9144000" cy="5157788"/>
          </a:xfrm>
          <a:prstGeom prst="rect">
            <a:avLst/>
          </a:prstGeom>
          <a:solidFill>
            <a:srgbClr val="89D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8A77DC-9E3E-BC44-A5C5-499489B9823E}"/>
              </a:ext>
            </a:extLst>
          </p:cNvPr>
          <p:cNvSpPr/>
          <p:nvPr/>
        </p:nvSpPr>
        <p:spPr>
          <a:xfrm>
            <a:off x="1" y="0"/>
            <a:ext cx="9144000" cy="193040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52000">
                <a:srgbClr val="00B0F0">
                  <a:alpha val="48856"/>
                </a:srgbClr>
              </a:gs>
              <a:gs pos="28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riangle 15">
            <a:extLst>
              <a:ext uri="{FF2B5EF4-FFF2-40B4-BE49-F238E27FC236}">
                <a16:creationId xmlns:a16="http://schemas.microsoft.com/office/drawing/2014/main" id="{2D7BEAB0-0E01-254B-ADDC-54935E8D8333}"/>
              </a:ext>
            </a:extLst>
          </p:cNvPr>
          <p:cNvSpPr/>
          <p:nvPr/>
        </p:nvSpPr>
        <p:spPr>
          <a:xfrm>
            <a:off x="5535834" y="4268857"/>
            <a:ext cx="3615457" cy="874644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3636926"/>
              <a:gd name="connsiteY0" fmla="*/ 922352 h 922352"/>
              <a:gd name="connsiteX1" fmla="*/ 3106574 w 3636926"/>
              <a:gd name="connsiteY1" fmla="*/ 0 h 922352"/>
              <a:gd name="connsiteX2" fmla="*/ 3636926 w 3636926"/>
              <a:gd name="connsiteY2" fmla="*/ 914400 h 922352"/>
              <a:gd name="connsiteX3" fmla="*/ 0 w 3636926"/>
              <a:gd name="connsiteY3" fmla="*/ 922352 h 922352"/>
              <a:gd name="connsiteX0" fmla="*/ 0 w 3636926"/>
              <a:gd name="connsiteY0" fmla="*/ 874644 h 874644"/>
              <a:gd name="connsiteX1" fmla="*/ 3615457 w 3636926"/>
              <a:gd name="connsiteY1" fmla="*/ 0 h 874644"/>
              <a:gd name="connsiteX2" fmla="*/ 3636926 w 3636926"/>
              <a:gd name="connsiteY2" fmla="*/ 866692 h 874644"/>
              <a:gd name="connsiteX3" fmla="*/ 0 w 3636926"/>
              <a:gd name="connsiteY3" fmla="*/ 874644 h 874644"/>
              <a:gd name="connsiteX0" fmla="*/ 0 w 3615457"/>
              <a:gd name="connsiteY0" fmla="*/ 874644 h 874644"/>
              <a:gd name="connsiteX1" fmla="*/ 3615457 w 3615457"/>
              <a:gd name="connsiteY1" fmla="*/ 0 h 874644"/>
              <a:gd name="connsiteX2" fmla="*/ 3613072 w 3615457"/>
              <a:gd name="connsiteY2" fmla="*/ 874643 h 874644"/>
              <a:gd name="connsiteX3" fmla="*/ 0 w 3615457"/>
              <a:gd name="connsiteY3" fmla="*/ 874644 h 87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5457" h="874644">
                <a:moveTo>
                  <a:pt x="0" y="874644"/>
                </a:moveTo>
                <a:lnTo>
                  <a:pt x="3615457" y="0"/>
                </a:lnTo>
                <a:lnTo>
                  <a:pt x="3613072" y="874643"/>
                </a:lnTo>
                <a:lnTo>
                  <a:pt x="0" y="874644"/>
                </a:lnTo>
                <a:close/>
              </a:path>
            </a:pathLst>
          </a:custGeom>
          <a:solidFill>
            <a:srgbClr val="062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61188E-9279-014C-9679-829CAF38D251}"/>
              </a:ext>
            </a:extLst>
          </p:cNvPr>
          <p:cNvSpPr txBox="1"/>
          <p:nvPr/>
        </p:nvSpPr>
        <p:spPr bwMode="white">
          <a:xfrm>
            <a:off x="7967" y="3707122"/>
            <a:ext cx="2183909" cy="12620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defTabSz="515070">
              <a:defRPr/>
            </a:pPr>
            <a:r>
              <a:rPr lang="en-US" sz="825" kern="0" dirty="0">
                <a:solidFill>
                  <a:srgbClr val="FF0000"/>
                </a:solidFill>
              </a:rPr>
              <a:t>/////////////////////////////////////////////////////////////////////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6C6D20-9D9D-DC4E-AE40-A4BF61A7F0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72" r="17372"/>
          <a:stretch/>
        </p:blipFill>
        <p:spPr>
          <a:xfrm>
            <a:off x="4483536" y="400455"/>
            <a:ext cx="2515780" cy="256926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BE5E8A-32AA-AE43-8C00-84AC4FD2E0AD}"/>
              </a:ext>
            </a:extLst>
          </p:cNvPr>
          <p:cNvSpPr txBox="1"/>
          <p:nvPr/>
        </p:nvSpPr>
        <p:spPr>
          <a:xfrm>
            <a:off x="521918" y="1585146"/>
            <a:ext cx="5291437" cy="273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This year is the 5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 anniversary of 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 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Baylab’s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 lab coat competition!</a:t>
            </a:r>
          </a:p>
          <a:p>
            <a:pPr>
              <a:lnSpc>
                <a:spcPts val="1060"/>
              </a:lnSpc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So, for this year and all the following,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we’re introducing a twist! </a:t>
            </a:r>
          </a:p>
          <a:p>
            <a:pPr>
              <a:lnSpc>
                <a:spcPts val="1060"/>
              </a:lnSpc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Competitions will now officially 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be themed.  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060"/>
              </a:lnSpc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This year’s theme will be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food and food waste</a:t>
            </a:r>
            <a:r>
              <a:rPr lang="en-GB" dirty="0">
                <a:latin typeface="Calibri" panose="020F0502020204030204" pitchFamily="34" charset="0"/>
              </a:rPr>
              <a:t>. 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165BA63-1E35-3C4E-8188-1248AB7BFFBC}"/>
              </a:ext>
            </a:extLst>
          </p:cNvPr>
          <p:cNvSpPr>
            <a:spLocks/>
          </p:cNvSpPr>
          <p:nvPr/>
        </p:nvSpPr>
        <p:spPr bwMode="gray">
          <a:xfrm>
            <a:off x="5933240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FF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C8AC3BA-B0BB-BE42-88F8-609EF7CDFC33}"/>
              </a:ext>
            </a:extLst>
          </p:cNvPr>
          <p:cNvSpPr>
            <a:spLocks/>
          </p:cNvSpPr>
          <p:nvPr/>
        </p:nvSpPr>
        <p:spPr bwMode="gray">
          <a:xfrm rot="610389">
            <a:off x="6629484" y="246489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92D05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38D01A8-044B-2E4C-9ECA-051388C226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61" r="17361"/>
          <a:stretch/>
        </p:blipFill>
        <p:spPr>
          <a:xfrm>
            <a:off x="5933240" y="1953868"/>
            <a:ext cx="2971765" cy="303494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EF0CEB2-FFA0-4145-99D4-200E9CCE4D96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0" y="171009"/>
            <a:ext cx="1361777" cy="399384"/>
          </a:xfrm>
          <a:prstGeom prst="rect">
            <a:avLst/>
          </a:prstGeom>
        </p:spPr>
      </p:pic>
      <p:pic>
        <p:nvPicPr>
          <p:cNvPr id="11" name="Picture 10" descr="Logo&#10;&#10;Description automatically generated with low confidence">
            <a:extLst>
              <a:ext uri="{FF2B5EF4-FFF2-40B4-BE49-F238E27FC236}">
                <a16:creationId xmlns:a16="http://schemas.microsoft.com/office/drawing/2014/main" id="{934BA8C4-CC6E-7B4A-8A0A-5A0D721B7226}"/>
              </a:ext>
            </a:extLst>
          </p:cNvPr>
          <p:cNvPicPr>
            <a:picLocks noChangeAspect="1"/>
          </p:cNvPicPr>
          <p:nvPr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792" y="920791"/>
            <a:ext cx="3517900" cy="508000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FEF46EAC-AD61-0241-B4B4-3CC65FAB7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</p:spTree>
    <p:extLst>
      <p:ext uri="{BB962C8B-B14F-4D97-AF65-F5344CB8AC3E}">
        <p14:creationId xmlns:p14="http://schemas.microsoft.com/office/powerpoint/2010/main" val="3819667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759C26-AF84-9142-B6E0-713F15130C97}"/>
              </a:ext>
            </a:extLst>
          </p:cNvPr>
          <p:cNvSpPr/>
          <p:nvPr/>
        </p:nvSpPr>
        <p:spPr bwMode="gray">
          <a:xfrm>
            <a:off x="5788" y="-14288"/>
            <a:ext cx="9151915" cy="5157788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0"/>
                </a:srgbClr>
              </a:gs>
              <a:gs pos="48000">
                <a:srgbClr val="00B0F0">
                  <a:alpha val="53309"/>
                </a:srgbClr>
              </a:gs>
              <a:gs pos="99000">
                <a:srgbClr val="00B0F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AA95AE1-E2EE-0541-B08F-A91942B79A6D}"/>
              </a:ext>
            </a:extLst>
          </p:cNvPr>
          <p:cNvPicPr>
            <a:picLocks noChangeAspect="1"/>
          </p:cNvPicPr>
          <p:nvPr/>
        </p:nvPicPr>
        <p:blipFill rotWithShape="1">
          <a:blip r:embed="rId2" r:link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717"/>
          <a:stretch>
            <a:fillRect/>
          </a:stretch>
        </p:blipFill>
        <p:spPr>
          <a:xfrm flipH="1">
            <a:off x="-1" y="-119679"/>
            <a:ext cx="7704659" cy="526223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48233E7-78D8-134E-9F06-567FBD15606D}"/>
              </a:ext>
            </a:extLst>
          </p:cNvPr>
          <p:cNvPicPr>
            <a:picLocks noChangeAspect="1"/>
          </p:cNvPicPr>
          <p:nvPr/>
        </p:nvPicPr>
        <p:blipFill>
          <a:blip r:embed="rId4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286" y="1501814"/>
            <a:ext cx="8425543" cy="3641688"/>
          </a:xfrm>
          <a:prstGeom prst="rect">
            <a:avLst/>
          </a:prstGeom>
        </p:spPr>
      </p:pic>
      <p:sp>
        <p:nvSpPr>
          <p:cNvPr id="5" name="Triangle 15">
            <a:extLst>
              <a:ext uri="{FF2B5EF4-FFF2-40B4-BE49-F238E27FC236}">
                <a16:creationId xmlns:a16="http://schemas.microsoft.com/office/drawing/2014/main" id="{92662332-B591-9C40-B4DF-94A5E6BE4E1A}"/>
              </a:ext>
            </a:extLst>
          </p:cNvPr>
          <p:cNvSpPr/>
          <p:nvPr/>
        </p:nvSpPr>
        <p:spPr>
          <a:xfrm>
            <a:off x="5535834" y="4268857"/>
            <a:ext cx="3615457" cy="874644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3636926"/>
              <a:gd name="connsiteY0" fmla="*/ 922352 h 922352"/>
              <a:gd name="connsiteX1" fmla="*/ 3106574 w 3636926"/>
              <a:gd name="connsiteY1" fmla="*/ 0 h 922352"/>
              <a:gd name="connsiteX2" fmla="*/ 3636926 w 3636926"/>
              <a:gd name="connsiteY2" fmla="*/ 914400 h 922352"/>
              <a:gd name="connsiteX3" fmla="*/ 0 w 3636926"/>
              <a:gd name="connsiteY3" fmla="*/ 922352 h 922352"/>
              <a:gd name="connsiteX0" fmla="*/ 0 w 3636926"/>
              <a:gd name="connsiteY0" fmla="*/ 874644 h 874644"/>
              <a:gd name="connsiteX1" fmla="*/ 3615457 w 3636926"/>
              <a:gd name="connsiteY1" fmla="*/ 0 h 874644"/>
              <a:gd name="connsiteX2" fmla="*/ 3636926 w 3636926"/>
              <a:gd name="connsiteY2" fmla="*/ 866692 h 874644"/>
              <a:gd name="connsiteX3" fmla="*/ 0 w 3636926"/>
              <a:gd name="connsiteY3" fmla="*/ 874644 h 874644"/>
              <a:gd name="connsiteX0" fmla="*/ 0 w 3615457"/>
              <a:gd name="connsiteY0" fmla="*/ 874644 h 874644"/>
              <a:gd name="connsiteX1" fmla="*/ 3615457 w 3615457"/>
              <a:gd name="connsiteY1" fmla="*/ 0 h 874644"/>
              <a:gd name="connsiteX2" fmla="*/ 3613072 w 3615457"/>
              <a:gd name="connsiteY2" fmla="*/ 874643 h 874644"/>
              <a:gd name="connsiteX3" fmla="*/ 0 w 3615457"/>
              <a:gd name="connsiteY3" fmla="*/ 874644 h 87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5457" h="874644">
                <a:moveTo>
                  <a:pt x="0" y="874644"/>
                </a:moveTo>
                <a:lnTo>
                  <a:pt x="3615457" y="0"/>
                </a:lnTo>
                <a:lnTo>
                  <a:pt x="3613072" y="874643"/>
                </a:lnTo>
                <a:lnTo>
                  <a:pt x="0" y="874644"/>
                </a:lnTo>
                <a:close/>
              </a:path>
            </a:pathLst>
          </a:custGeom>
          <a:solidFill>
            <a:srgbClr val="062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1207830-AA1B-4543-B488-B7B54625C6F0}"/>
              </a:ext>
            </a:extLst>
          </p:cNvPr>
          <p:cNvSpPr>
            <a:spLocks/>
          </p:cNvSpPr>
          <p:nvPr/>
        </p:nvSpPr>
        <p:spPr bwMode="gray">
          <a:xfrm>
            <a:off x="5933240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FF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1F321C8F-4EC0-6B43-95A3-1AAD3F2ADF06}"/>
              </a:ext>
            </a:extLst>
          </p:cNvPr>
          <p:cNvSpPr>
            <a:spLocks/>
          </p:cNvSpPr>
          <p:nvPr/>
        </p:nvSpPr>
        <p:spPr bwMode="gray">
          <a:xfrm rot="610389">
            <a:off x="6629484" y="246489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92D05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BB46B4-49A5-D545-8C45-CBC201C79AC9}"/>
              </a:ext>
            </a:extLst>
          </p:cNvPr>
          <p:cNvSpPr txBox="1"/>
          <p:nvPr/>
        </p:nvSpPr>
        <p:spPr>
          <a:xfrm>
            <a:off x="565944" y="1597731"/>
            <a:ext cx="5764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Write down all the times you wasted food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in the past week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E53AD9-6025-1245-810F-3A825E2C7F84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0" y="171009"/>
            <a:ext cx="1361777" cy="39938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582F87D-DE12-294D-9F52-6AB5C7DCD335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99" y="920789"/>
            <a:ext cx="5939815" cy="449751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A92892F8-19DB-D148-9C06-9F34354CC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</p:spTree>
    <p:extLst>
      <p:ext uri="{BB962C8B-B14F-4D97-AF65-F5344CB8AC3E}">
        <p14:creationId xmlns:p14="http://schemas.microsoft.com/office/powerpoint/2010/main" val="11220868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99EFF28-99D6-394C-A8DD-3F3826A60B9B}"/>
              </a:ext>
            </a:extLst>
          </p:cNvPr>
          <p:cNvSpPr/>
          <p:nvPr/>
        </p:nvSpPr>
        <p:spPr bwMode="gray">
          <a:xfrm>
            <a:off x="5788" y="-14288"/>
            <a:ext cx="9151915" cy="5157788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0"/>
                </a:srgbClr>
              </a:gs>
              <a:gs pos="48000">
                <a:srgbClr val="00B0F0">
                  <a:alpha val="53309"/>
                </a:srgbClr>
              </a:gs>
              <a:gs pos="99000">
                <a:srgbClr val="00B0F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Triangle 15">
            <a:extLst>
              <a:ext uri="{FF2B5EF4-FFF2-40B4-BE49-F238E27FC236}">
                <a16:creationId xmlns:a16="http://schemas.microsoft.com/office/drawing/2014/main" id="{3726E8F9-B82B-FD46-BA3A-B306A4ED9E7C}"/>
              </a:ext>
            </a:extLst>
          </p:cNvPr>
          <p:cNvSpPr/>
          <p:nvPr/>
        </p:nvSpPr>
        <p:spPr>
          <a:xfrm>
            <a:off x="5535834" y="4268857"/>
            <a:ext cx="3615457" cy="874644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3636926"/>
              <a:gd name="connsiteY0" fmla="*/ 922352 h 922352"/>
              <a:gd name="connsiteX1" fmla="*/ 3106574 w 3636926"/>
              <a:gd name="connsiteY1" fmla="*/ 0 h 922352"/>
              <a:gd name="connsiteX2" fmla="*/ 3636926 w 3636926"/>
              <a:gd name="connsiteY2" fmla="*/ 914400 h 922352"/>
              <a:gd name="connsiteX3" fmla="*/ 0 w 3636926"/>
              <a:gd name="connsiteY3" fmla="*/ 922352 h 922352"/>
              <a:gd name="connsiteX0" fmla="*/ 0 w 3636926"/>
              <a:gd name="connsiteY0" fmla="*/ 874644 h 874644"/>
              <a:gd name="connsiteX1" fmla="*/ 3615457 w 3636926"/>
              <a:gd name="connsiteY1" fmla="*/ 0 h 874644"/>
              <a:gd name="connsiteX2" fmla="*/ 3636926 w 3636926"/>
              <a:gd name="connsiteY2" fmla="*/ 866692 h 874644"/>
              <a:gd name="connsiteX3" fmla="*/ 0 w 3636926"/>
              <a:gd name="connsiteY3" fmla="*/ 874644 h 874644"/>
              <a:gd name="connsiteX0" fmla="*/ 0 w 3615457"/>
              <a:gd name="connsiteY0" fmla="*/ 874644 h 874644"/>
              <a:gd name="connsiteX1" fmla="*/ 3615457 w 3615457"/>
              <a:gd name="connsiteY1" fmla="*/ 0 h 874644"/>
              <a:gd name="connsiteX2" fmla="*/ 3613072 w 3615457"/>
              <a:gd name="connsiteY2" fmla="*/ 874643 h 874644"/>
              <a:gd name="connsiteX3" fmla="*/ 0 w 3615457"/>
              <a:gd name="connsiteY3" fmla="*/ 874644 h 87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5457" h="874644">
                <a:moveTo>
                  <a:pt x="0" y="874644"/>
                </a:moveTo>
                <a:lnTo>
                  <a:pt x="3615457" y="0"/>
                </a:lnTo>
                <a:lnTo>
                  <a:pt x="3613072" y="874643"/>
                </a:lnTo>
                <a:lnTo>
                  <a:pt x="0" y="874644"/>
                </a:lnTo>
                <a:close/>
              </a:path>
            </a:pathLst>
          </a:custGeom>
          <a:solidFill>
            <a:srgbClr val="062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F31E0A0-1357-FF42-B281-9273DC39BDD6}"/>
              </a:ext>
            </a:extLst>
          </p:cNvPr>
          <p:cNvSpPr>
            <a:spLocks/>
          </p:cNvSpPr>
          <p:nvPr/>
        </p:nvSpPr>
        <p:spPr bwMode="gray">
          <a:xfrm>
            <a:off x="5933240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FF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CBEE2AA-DB3A-5148-B461-98A3C4CCBAEB}"/>
              </a:ext>
            </a:extLst>
          </p:cNvPr>
          <p:cNvSpPr>
            <a:spLocks/>
          </p:cNvSpPr>
          <p:nvPr/>
        </p:nvSpPr>
        <p:spPr bwMode="gray">
          <a:xfrm rot="610389">
            <a:off x="6629484" y="246489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92D05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496E9E-7F95-3B40-B234-9E3BD2870A25}"/>
              </a:ext>
            </a:extLst>
          </p:cNvPr>
          <p:cNvSpPr txBox="1"/>
          <p:nvPr/>
        </p:nvSpPr>
        <p:spPr>
          <a:xfrm>
            <a:off x="446198" y="1953541"/>
            <a:ext cx="6415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202124"/>
                </a:solidFill>
                <a:latin typeface="arial" panose="020B0604020202020204" pitchFamily="34" charset="0"/>
              </a:rPr>
              <a:t> 1. Always make a shopping list so you don’t over buy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F32B1CDE-4E2E-9645-AA0F-442A334D249A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0" y="171009"/>
            <a:ext cx="1361777" cy="399384"/>
          </a:xfrm>
          <a:prstGeom prst="rect">
            <a:avLst/>
          </a:prstGeom>
        </p:spPr>
      </p:pic>
      <p:pic>
        <p:nvPicPr>
          <p:cNvPr id="17" name="Picture 16" descr="A close up of a sign&#10;&#10;Description automatically generated with low confidence">
            <a:extLst>
              <a:ext uri="{FF2B5EF4-FFF2-40B4-BE49-F238E27FC236}">
                <a16:creationId xmlns:a16="http://schemas.microsoft.com/office/drawing/2014/main" id="{CC444233-73F5-AA41-85F9-086B5CF64F5E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0" y="920789"/>
            <a:ext cx="6415411" cy="8410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7144F08-B745-1549-8D7D-B91555F4E6DA}"/>
              </a:ext>
            </a:extLst>
          </p:cNvPr>
          <p:cNvSpPr txBox="1"/>
          <p:nvPr/>
        </p:nvSpPr>
        <p:spPr>
          <a:xfrm>
            <a:off x="446198" y="2389740"/>
            <a:ext cx="6415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202124"/>
                </a:solidFill>
                <a:latin typeface="arial" panose="020B0604020202020204" pitchFamily="34" charset="0"/>
              </a:rPr>
              <a:t> 2. Organizing the kitchen with first in first out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15341E-B87B-8F49-A260-D6C0703A1EF7}"/>
              </a:ext>
            </a:extLst>
          </p:cNvPr>
          <p:cNvSpPr txBox="1"/>
          <p:nvPr/>
        </p:nvSpPr>
        <p:spPr>
          <a:xfrm>
            <a:off x="446197" y="2825383"/>
            <a:ext cx="8099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202124"/>
                </a:solidFill>
                <a:latin typeface="arial" panose="020B0604020202020204" pitchFamily="34" charset="0"/>
              </a:rPr>
              <a:t> 3. Store food correctly. Do you know where to find this information?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B5CADB-16A7-D841-8EB5-9B1BE0F169E2}"/>
              </a:ext>
            </a:extLst>
          </p:cNvPr>
          <p:cNvSpPr txBox="1"/>
          <p:nvPr/>
        </p:nvSpPr>
        <p:spPr>
          <a:xfrm>
            <a:off x="446198" y="3239781"/>
            <a:ext cx="6415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202124"/>
                </a:solidFill>
                <a:latin typeface="arial" panose="020B0604020202020204" pitchFamily="34" charset="0"/>
              </a:rPr>
              <a:t> 4. Meal plan, make a weekly menu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756F61-341C-B148-A81B-E7A294BFBA05}"/>
              </a:ext>
            </a:extLst>
          </p:cNvPr>
          <p:cNvSpPr txBox="1"/>
          <p:nvPr/>
        </p:nvSpPr>
        <p:spPr>
          <a:xfrm>
            <a:off x="446198" y="3681290"/>
            <a:ext cx="6415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202124"/>
                </a:solidFill>
                <a:latin typeface="arial" panose="020B0604020202020204" pitchFamily="34" charset="0"/>
              </a:rPr>
              <a:t> 5. Freeze extras – your freezers your friend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FA77B8-2C50-B74A-B9F3-A4211609187C}"/>
              </a:ext>
            </a:extLst>
          </p:cNvPr>
          <p:cNvSpPr txBox="1"/>
          <p:nvPr/>
        </p:nvSpPr>
        <p:spPr>
          <a:xfrm>
            <a:off x="448386" y="4122799"/>
            <a:ext cx="6415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202124"/>
                </a:solidFill>
                <a:latin typeface="arial" panose="020B0604020202020204" pitchFamily="34" charset="0"/>
              </a:rPr>
              <a:t> 6. Eat leftovers  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44567480-DD02-C643-B101-2155E75EB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</p:spTree>
    <p:extLst>
      <p:ext uri="{BB962C8B-B14F-4D97-AF65-F5344CB8AC3E}">
        <p14:creationId xmlns:p14="http://schemas.microsoft.com/office/powerpoint/2010/main" val="22162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19" grpId="0"/>
      <p:bldP spid="20" grpId="0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A43F0B-3E4A-E840-83FD-6F1864F228CC}"/>
              </a:ext>
            </a:extLst>
          </p:cNvPr>
          <p:cNvSpPr/>
          <p:nvPr/>
        </p:nvSpPr>
        <p:spPr bwMode="gray">
          <a:xfrm>
            <a:off x="5788" y="-14288"/>
            <a:ext cx="9151915" cy="5157788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0"/>
                </a:srgbClr>
              </a:gs>
              <a:gs pos="48000">
                <a:srgbClr val="00B0F0">
                  <a:alpha val="53309"/>
                </a:srgbClr>
              </a:gs>
              <a:gs pos="99000">
                <a:srgbClr val="00B0F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Triangle 15">
            <a:extLst>
              <a:ext uri="{FF2B5EF4-FFF2-40B4-BE49-F238E27FC236}">
                <a16:creationId xmlns:a16="http://schemas.microsoft.com/office/drawing/2014/main" id="{590C7F4E-08E6-7944-8781-39EDECB0626D}"/>
              </a:ext>
            </a:extLst>
          </p:cNvPr>
          <p:cNvSpPr/>
          <p:nvPr/>
        </p:nvSpPr>
        <p:spPr>
          <a:xfrm>
            <a:off x="5535834" y="4268857"/>
            <a:ext cx="3615457" cy="874644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3636926"/>
              <a:gd name="connsiteY0" fmla="*/ 922352 h 922352"/>
              <a:gd name="connsiteX1" fmla="*/ 3106574 w 3636926"/>
              <a:gd name="connsiteY1" fmla="*/ 0 h 922352"/>
              <a:gd name="connsiteX2" fmla="*/ 3636926 w 3636926"/>
              <a:gd name="connsiteY2" fmla="*/ 914400 h 922352"/>
              <a:gd name="connsiteX3" fmla="*/ 0 w 3636926"/>
              <a:gd name="connsiteY3" fmla="*/ 922352 h 922352"/>
              <a:gd name="connsiteX0" fmla="*/ 0 w 3636926"/>
              <a:gd name="connsiteY0" fmla="*/ 874644 h 874644"/>
              <a:gd name="connsiteX1" fmla="*/ 3615457 w 3636926"/>
              <a:gd name="connsiteY1" fmla="*/ 0 h 874644"/>
              <a:gd name="connsiteX2" fmla="*/ 3636926 w 3636926"/>
              <a:gd name="connsiteY2" fmla="*/ 866692 h 874644"/>
              <a:gd name="connsiteX3" fmla="*/ 0 w 3636926"/>
              <a:gd name="connsiteY3" fmla="*/ 874644 h 874644"/>
              <a:gd name="connsiteX0" fmla="*/ 0 w 3615457"/>
              <a:gd name="connsiteY0" fmla="*/ 874644 h 874644"/>
              <a:gd name="connsiteX1" fmla="*/ 3615457 w 3615457"/>
              <a:gd name="connsiteY1" fmla="*/ 0 h 874644"/>
              <a:gd name="connsiteX2" fmla="*/ 3613072 w 3615457"/>
              <a:gd name="connsiteY2" fmla="*/ 874643 h 874644"/>
              <a:gd name="connsiteX3" fmla="*/ 0 w 3615457"/>
              <a:gd name="connsiteY3" fmla="*/ 874644 h 87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5457" h="874644">
                <a:moveTo>
                  <a:pt x="0" y="874644"/>
                </a:moveTo>
                <a:lnTo>
                  <a:pt x="3615457" y="0"/>
                </a:lnTo>
                <a:lnTo>
                  <a:pt x="3613072" y="874643"/>
                </a:lnTo>
                <a:lnTo>
                  <a:pt x="0" y="874644"/>
                </a:lnTo>
                <a:close/>
              </a:path>
            </a:pathLst>
          </a:custGeom>
          <a:solidFill>
            <a:srgbClr val="062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0274003-C69B-0548-89BF-AF608E7E8B92}"/>
              </a:ext>
            </a:extLst>
          </p:cNvPr>
          <p:cNvSpPr>
            <a:spLocks/>
          </p:cNvSpPr>
          <p:nvPr/>
        </p:nvSpPr>
        <p:spPr bwMode="gray">
          <a:xfrm>
            <a:off x="5933240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FF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34DC142-BB85-9641-A2DA-FEEFCB67E843}"/>
              </a:ext>
            </a:extLst>
          </p:cNvPr>
          <p:cNvSpPr>
            <a:spLocks/>
          </p:cNvSpPr>
          <p:nvPr/>
        </p:nvSpPr>
        <p:spPr bwMode="gray">
          <a:xfrm rot="610389">
            <a:off x="6629484" y="246489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92D05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AF4D4E-86DA-7646-8E26-36A70F561445}"/>
              </a:ext>
            </a:extLst>
          </p:cNvPr>
          <p:cNvSpPr txBox="1"/>
          <p:nvPr/>
        </p:nvSpPr>
        <p:spPr>
          <a:xfrm>
            <a:off x="446198" y="1953541"/>
            <a:ext cx="32185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Use by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– you have until the end of this date to use or freeze before it becomes too risky to eat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Best-before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– You can eat food past this date, but it might not be at the best quality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07AD0FD-0EC5-2C47-87DD-604465041EC9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0" y="171009"/>
            <a:ext cx="1361777" cy="399384"/>
          </a:xfrm>
          <a:prstGeom prst="rect">
            <a:avLst/>
          </a:prstGeom>
        </p:spPr>
      </p:pic>
      <p:pic>
        <p:nvPicPr>
          <p:cNvPr id="18" name="Picture 1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5F23E41-2E7D-0644-B6F3-CB34A8CD9697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826" y="907376"/>
            <a:ext cx="3821941" cy="890041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1BCA2921-BC82-1040-82CD-C3CB9613E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  <p:pic>
        <p:nvPicPr>
          <p:cNvPr id="2" name="Online Media 1" descr="Use by vs best before dates">
            <a:hlinkClick r:id="" action="ppaction://media"/>
            <a:extLst>
              <a:ext uri="{FF2B5EF4-FFF2-40B4-BE49-F238E27FC236}">
                <a16:creationId xmlns:a16="http://schemas.microsoft.com/office/drawing/2014/main" id="{C11578EB-CCA2-8041-A299-DEF0D8D5735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3664733" y="1836354"/>
            <a:ext cx="5222322" cy="295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1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B813EA-D669-AF42-8491-7E242DBA6159}"/>
              </a:ext>
            </a:extLst>
          </p:cNvPr>
          <p:cNvSpPr/>
          <p:nvPr/>
        </p:nvSpPr>
        <p:spPr bwMode="gray">
          <a:xfrm>
            <a:off x="0" y="0"/>
            <a:ext cx="9144000" cy="5157788"/>
          </a:xfrm>
          <a:prstGeom prst="rect">
            <a:avLst/>
          </a:prstGeom>
          <a:solidFill>
            <a:srgbClr val="89D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273906-3B05-0F44-B7E7-41A0602A212C}"/>
              </a:ext>
            </a:extLst>
          </p:cNvPr>
          <p:cNvSpPr/>
          <p:nvPr/>
        </p:nvSpPr>
        <p:spPr>
          <a:xfrm>
            <a:off x="1" y="0"/>
            <a:ext cx="9144000" cy="193040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52000">
                <a:srgbClr val="00B0F0">
                  <a:alpha val="48856"/>
                </a:srgbClr>
              </a:gs>
              <a:gs pos="28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riangle 15">
            <a:extLst>
              <a:ext uri="{FF2B5EF4-FFF2-40B4-BE49-F238E27FC236}">
                <a16:creationId xmlns:a16="http://schemas.microsoft.com/office/drawing/2014/main" id="{B0C0B0E6-0732-564C-A31D-11E301901506}"/>
              </a:ext>
            </a:extLst>
          </p:cNvPr>
          <p:cNvSpPr/>
          <p:nvPr/>
        </p:nvSpPr>
        <p:spPr>
          <a:xfrm>
            <a:off x="5535834" y="4268857"/>
            <a:ext cx="3615457" cy="874644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3636926"/>
              <a:gd name="connsiteY0" fmla="*/ 922352 h 922352"/>
              <a:gd name="connsiteX1" fmla="*/ 3106574 w 3636926"/>
              <a:gd name="connsiteY1" fmla="*/ 0 h 922352"/>
              <a:gd name="connsiteX2" fmla="*/ 3636926 w 3636926"/>
              <a:gd name="connsiteY2" fmla="*/ 914400 h 922352"/>
              <a:gd name="connsiteX3" fmla="*/ 0 w 3636926"/>
              <a:gd name="connsiteY3" fmla="*/ 922352 h 922352"/>
              <a:gd name="connsiteX0" fmla="*/ 0 w 3636926"/>
              <a:gd name="connsiteY0" fmla="*/ 874644 h 874644"/>
              <a:gd name="connsiteX1" fmla="*/ 3615457 w 3636926"/>
              <a:gd name="connsiteY1" fmla="*/ 0 h 874644"/>
              <a:gd name="connsiteX2" fmla="*/ 3636926 w 3636926"/>
              <a:gd name="connsiteY2" fmla="*/ 866692 h 874644"/>
              <a:gd name="connsiteX3" fmla="*/ 0 w 3636926"/>
              <a:gd name="connsiteY3" fmla="*/ 874644 h 874644"/>
              <a:gd name="connsiteX0" fmla="*/ 0 w 3615457"/>
              <a:gd name="connsiteY0" fmla="*/ 874644 h 874644"/>
              <a:gd name="connsiteX1" fmla="*/ 3615457 w 3615457"/>
              <a:gd name="connsiteY1" fmla="*/ 0 h 874644"/>
              <a:gd name="connsiteX2" fmla="*/ 3613072 w 3615457"/>
              <a:gd name="connsiteY2" fmla="*/ 874643 h 874644"/>
              <a:gd name="connsiteX3" fmla="*/ 0 w 3615457"/>
              <a:gd name="connsiteY3" fmla="*/ 874644 h 87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5457" h="874644">
                <a:moveTo>
                  <a:pt x="0" y="874644"/>
                </a:moveTo>
                <a:lnTo>
                  <a:pt x="3615457" y="0"/>
                </a:lnTo>
                <a:lnTo>
                  <a:pt x="3613072" y="874643"/>
                </a:lnTo>
                <a:lnTo>
                  <a:pt x="0" y="874644"/>
                </a:lnTo>
                <a:close/>
              </a:path>
            </a:pathLst>
          </a:custGeom>
          <a:solidFill>
            <a:srgbClr val="062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6A8B9AB-0ED3-D245-B87B-DE34631314BC}"/>
              </a:ext>
            </a:extLst>
          </p:cNvPr>
          <p:cNvSpPr>
            <a:spLocks/>
          </p:cNvSpPr>
          <p:nvPr/>
        </p:nvSpPr>
        <p:spPr bwMode="gray">
          <a:xfrm>
            <a:off x="5933240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FF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3AED517-618E-E142-A2FA-97C2EC32667D}"/>
              </a:ext>
            </a:extLst>
          </p:cNvPr>
          <p:cNvSpPr>
            <a:spLocks/>
          </p:cNvSpPr>
          <p:nvPr/>
        </p:nvSpPr>
        <p:spPr bwMode="gray">
          <a:xfrm rot="610389">
            <a:off x="6629484" y="246489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92D05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B36C54-FCDF-8E45-BF21-CF9D0494DBFF}"/>
              </a:ext>
            </a:extLst>
          </p:cNvPr>
          <p:cNvSpPr txBox="1"/>
          <p:nvPr/>
        </p:nvSpPr>
        <p:spPr>
          <a:xfrm>
            <a:off x="162611" y="1624975"/>
            <a:ext cx="194083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INFANT</a:t>
            </a:r>
          </a:p>
          <a:p>
            <a:r>
              <a:rPr lang="en-GB" sz="2800" i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GB" sz="28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28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JUNIOR</a:t>
            </a:r>
          </a:p>
          <a:p>
            <a:r>
              <a:rPr lang="en-GB" sz="2800" i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GB" sz="28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28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SENIOR</a:t>
            </a:r>
            <a:endParaRPr lang="en-US" sz="28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D0FCAB2-D148-6D40-B869-6F6497C17B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1130" y="166580"/>
            <a:ext cx="2603500" cy="431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B0E1C0F-77F3-A647-AB25-EBF9C72F4F88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0" y="171009"/>
            <a:ext cx="1361777" cy="399384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5AC18604-ECE6-4542-8656-43B763859D70}"/>
              </a:ext>
            </a:extLst>
          </p:cNvPr>
          <p:cNvPicPr>
            <a:picLocks noChangeAspect="1"/>
          </p:cNvPicPr>
          <p:nvPr/>
        </p:nvPicPr>
        <p:blipFill>
          <a:blip r:link="rId6">
            <a:alphaModFix amt="20000"/>
          </a:blip>
          <a:stretch>
            <a:fillRect/>
          </a:stretch>
        </p:blipFill>
        <p:spPr>
          <a:xfrm rot="20359901">
            <a:off x="140053" y="755694"/>
            <a:ext cx="3896591" cy="5143500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4C4EA05A-9506-2547-B9E7-C172862C8B57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6134">
            <a:off x="5640129" y="284970"/>
            <a:ext cx="3230917" cy="4534898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AE3069D2-3536-9D4B-88A9-89EC3F52E469}"/>
              </a:ext>
            </a:extLst>
          </p:cNvPr>
          <p:cNvPicPr>
            <a:picLocks noChangeAspect="1"/>
          </p:cNvPicPr>
          <p:nvPr/>
        </p:nvPicPr>
        <p:blipFill>
          <a:blip r:embed="rId9" r:link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0278">
            <a:off x="2232487" y="669950"/>
            <a:ext cx="3248262" cy="4559244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2AED4234-6600-0C44-BF61-66A16A1B0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</p:spTree>
    <p:extLst>
      <p:ext uri="{BB962C8B-B14F-4D97-AF65-F5344CB8AC3E}">
        <p14:creationId xmlns:p14="http://schemas.microsoft.com/office/powerpoint/2010/main" val="1301014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4F7E64-608C-4444-8A85-83481DDC3AD5}"/>
              </a:ext>
            </a:extLst>
          </p:cNvPr>
          <p:cNvSpPr/>
          <p:nvPr/>
        </p:nvSpPr>
        <p:spPr bwMode="gray">
          <a:xfrm>
            <a:off x="-7915" y="-14288"/>
            <a:ext cx="9151915" cy="5157788"/>
          </a:xfrm>
          <a:prstGeom prst="rect">
            <a:avLst/>
          </a:prstGeom>
          <a:pattFill prst="dkVert">
            <a:fgClr>
              <a:srgbClr val="00B0F0"/>
            </a:fgClr>
            <a:bgClr>
              <a:srgbClr val="92D05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D78003-612C-F84C-AA1E-CCC59A7810EC}"/>
              </a:ext>
            </a:extLst>
          </p:cNvPr>
          <p:cNvSpPr/>
          <p:nvPr/>
        </p:nvSpPr>
        <p:spPr>
          <a:xfrm>
            <a:off x="-7915" y="-17923"/>
            <a:ext cx="9144000" cy="193040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52000">
                <a:srgbClr val="00B0F0">
                  <a:alpha val="48856"/>
                </a:srgbClr>
              </a:gs>
              <a:gs pos="28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27F5045-AAD2-0F4A-8757-7CBA350786C9}"/>
              </a:ext>
            </a:extLst>
          </p:cNvPr>
          <p:cNvSpPr>
            <a:spLocks/>
          </p:cNvSpPr>
          <p:nvPr/>
        </p:nvSpPr>
        <p:spPr bwMode="gray">
          <a:xfrm>
            <a:off x="5933240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FF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DA49306-21D8-ED4A-BCCD-270286FB0D2F}"/>
              </a:ext>
            </a:extLst>
          </p:cNvPr>
          <p:cNvSpPr>
            <a:spLocks/>
          </p:cNvSpPr>
          <p:nvPr/>
        </p:nvSpPr>
        <p:spPr bwMode="gray">
          <a:xfrm rot="610389">
            <a:off x="6629484" y="246489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92D05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B786011-4889-D440-8689-72B358A09184}"/>
              </a:ext>
            </a:extLst>
          </p:cNvPr>
          <p:cNvGrpSpPr/>
          <p:nvPr/>
        </p:nvGrpSpPr>
        <p:grpSpPr>
          <a:xfrm>
            <a:off x="217958" y="964577"/>
            <a:ext cx="8492206" cy="3477615"/>
            <a:chOff x="297089" y="1096461"/>
            <a:chExt cx="8492206" cy="3477615"/>
          </a:xfrm>
          <a:solidFill>
            <a:srgbClr val="92D050"/>
          </a:solidFill>
          <a:effectLst>
            <a:glow rad="500991">
              <a:schemeClr val="bg1">
                <a:alpha val="85811"/>
              </a:schemeClr>
            </a:glow>
          </a:effectLst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08EF617-0223-6744-954E-2CEDA50FE6A5}"/>
                </a:ext>
              </a:extLst>
            </p:cNvPr>
            <p:cNvSpPr/>
            <p:nvPr/>
          </p:nvSpPr>
          <p:spPr>
            <a:xfrm rot="10800000">
              <a:off x="966090" y="1096461"/>
              <a:ext cx="7823205" cy="3477615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Pie 23">
              <a:extLst>
                <a:ext uri="{FF2B5EF4-FFF2-40B4-BE49-F238E27FC236}">
                  <a16:creationId xmlns:a16="http://schemas.microsoft.com/office/drawing/2014/main" id="{900D4F5A-A488-0F44-A33C-9404ACAF62CA}"/>
                </a:ext>
              </a:extLst>
            </p:cNvPr>
            <p:cNvSpPr/>
            <p:nvPr/>
          </p:nvSpPr>
          <p:spPr>
            <a:xfrm rot="8838876" flipH="1">
              <a:off x="297089" y="3166283"/>
              <a:ext cx="2262875" cy="718923"/>
            </a:xfrm>
            <a:custGeom>
              <a:avLst/>
              <a:gdLst>
                <a:gd name="connsiteX0" fmla="*/ 691480 w 691480"/>
                <a:gd name="connsiteY0" fmla="*/ 259185 h 518370"/>
                <a:gd name="connsiteX1" fmla="*/ 345740 w 691480"/>
                <a:gd name="connsiteY1" fmla="*/ 518370 h 518370"/>
                <a:gd name="connsiteX2" fmla="*/ 0 w 691480"/>
                <a:gd name="connsiteY2" fmla="*/ 259185 h 518370"/>
                <a:gd name="connsiteX3" fmla="*/ 345740 w 691480"/>
                <a:gd name="connsiteY3" fmla="*/ 0 h 518370"/>
                <a:gd name="connsiteX4" fmla="*/ 345740 w 691480"/>
                <a:gd name="connsiteY4" fmla="*/ 259185 h 518370"/>
                <a:gd name="connsiteX5" fmla="*/ 691480 w 691480"/>
                <a:gd name="connsiteY5" fmla="*/ 259185 h 518370"/>
                <a:gd name="connsiteX0" fmla="*/ 702202 w 702202"/>
                <a:gd name="connsiteY0" fmla="*/ 17740 h 276925"/>
                <a:gd name="connsiteX1" fmla="*/ 356462 w 702202"/>
                <a:gd name="connsiteY1" fmla="*/ 276925 h 276925"/>
                <a:gd name="connsiteX2" fmla="*/ 10722 w 702202"/>
                <a:gd name="connsiteY2" fmla="*/ 17740 h 276925"/>
                <a:gd name="connsiteX3" fmla="*/ 189408 w 702202"/>
                <a:gd name="connsiteY3" fmla="*/ 22324 h 276925"/>
                <a:gd name="connsiteX4" fmla="*/ 356462 w 702202"/>
                <a:gd name="connsiteY4" fmla="*/ 17740 h 276925"/>
                <a:gd name="connsiteX5" fmla="*/ 702202 w 702202"/>
                <a:gd name="connsiteY5" fmla="*/ 17740 h 276925"/>
                <a:gd name="connsiteX0" fmla="*/ 709221 w 709221"/>
                <a:gd name="connsiteY0" fmla="*/ 14441 h 228890"/>
                <a:gd name="connsiteX1" fmla="*/ 463815 w 709221"/>
                <a:gd name="connsiteY1" fmla="*/ 228890 h 228890"/>
                <a:gd name="connsiteX2" fmla="*/ 17741 w 709221"/>
                <a:gd name="connsiteY2" fmla="*/ 14441 h 228890"/>
                <a:gd name="connsiteX3" fmla="*/ 196427 w 709221"/>
                <a:gd name="connsiteY3" fmla="*/ 19025 h 228890"/>
                <a:gd name="connsiteX4" fmla="*/ 363481 w 709221"/>
                <a:gd name="connsiteY4" fmla="*/ 14441 h 228890"/>
                <a:gd name="connsiteX5" fmla="*/ 709221 w 709221"/>
                <a:gd name="connsiteY5" fmla="*/ 14441 h 228890"/>
                <a:gd name="connsiteX0" fmla="*/ 709221 w 709221"/>
                <a:gd name="connsiteY0" fmla="*/ 14441 h 228890"/>
                <a:gd name="connsiteX1" fmla="*/ 463815 w 709221"/>
                <a:gd name="connsiteY1" fmla="*/ 228890 h 228890"/>
                <a:gd name="connsiteX2" fmla="*/ 17741 w 709221"/>
                <a:gd name="connsiteY2" fmla="*/ 14441 h 228890"/>
                <a:gd name="connsiteX3" fmla="*/ 196427 w 709221"/>
                <a:gd name="connsiteY3" fmla="*/ 19025 h 228890"/>
                <a:gd name="connsiteX4" fmla="*/ 497894 w 709221"/>
                <a:gd name="connsiteY4" fmla="*/ 120210 h 228890"/>
                <a:gd name="connsiteX5" fmla="*/ 709221 w 709221"/>
                <a:gd name="connsiteY5" fmla="*/ 14441 h 228890"/>
                <a:gd name="connsiteX0" fmla="*/ 721194 w 721194"/>
                <a:gd name="connsiteY0" fmla="*/ 12332 h 226781"/>
                <a:gd name="connsiteX1" fmla="*/ 475788 w 721194"/>
                <a:gd name="connsiteY1" fmla="*/ 226781 h 226781"/>
                <a:gd name="connsiteX2" fmla="*/ 29714 w 721194"/>
                <a:gd name="connsiteY2" fmla="*/ 12332 h 226781"/>
                <a:gd name="connsiteX3" fmla="*/ 167149 w 721194"/>
                <a:gd name="connsiteY3" fmla="*/ 24657 h 226781"/>
                <a:gd name="connsiteX4" fmla="*/ 509867 w 721194"/>
                <a:gd name="connsiteY4" fmla="*/ 118101 h 226781"/>
                <a:gd name="connsiteX5" fmla="*/ 721194 w 721194"/>
                <a:gd name="connsiteY5" fmla="*/ 12332 h 226781"/>
                <a:gd name="connsiteX0" fmla="*/ 721194 w 721194"/>
                <a:gd name="connsiteY0" fmla="*/ 12332 h 226781"/>
                <a:gd name="connsiteX1" fmla="*/ 475788 w 721194"/>
                <a:gd name="connsiteY1" fmla="*/ 226781 h 226781"/>
                <a:gd name="connsiteX2" fmla="*/ 29714 w 721194"/>
                <a:gd name="connsiteY2" fmla="*/ 12332 h 226781"/>
                <a:gd name="connsiteX3" fmla="*/ 167149 w 721194"/>
                <a:gd name="connsiteY3" fmla="*/ 24657 h 226781"/>
                <a:gd name="connsiteX4" fmla="*/ 509867 w 721194"/>
                <a:gd name="connsiteY4" fmla="*/ 118101 h 226781"/>
                <a:gd name="connsiteX5" fmla="*/ 721194 w 721194"/>
                <a:gd name="connsiteY5" fmla="*/ 12332 h 226781"/>
                <a:gd name="connsiteX0" fmla="*/ 747472 w 747472"/>
                <a:gd name="connsiteY0" fmla="*/ 59839 h 274288"/>
                <a:gd name="connsiteX1" fmla="*/ 502066 w 747472"/>
                <a:gd name="connsiteY1" fmla="*/ 274288 h 274288"/>
                <a:gd name="connsiteX2" fmla="*/ 55992 w 747472"/>
                <a:gd name="connsiteY2" fmla="*/ 59839 h 274288"/>
                <a:gd name="connsiteX3" fmla="*/ 193427 w 747472"/>
                <a:gd name="connsiteY3" fmla="*/ 72164 h 274288"/>
                <a:gd name="connsiteX4" fmla="*/ 536145 w 747472"/>
                <a:gd name="connsiteY4" fmla="*/ 165608 h 274288"/>
                <a:gd name="connsiteX5" fmla="*/ 747472 w 747472"/>
                <a:gd name="connsiteY5" fmla="*/ 59839 h 274288"/>
                <a:gd name="connsiteX0" fmla="*/ 744614 w 744614"/>
                <a:gd name="connsiteY0" fmla="*/ 47559 h 262008"/>
                <a:gd name="connsiteX1" fmla="*/ 499208 w 744614"/>
                <a:gd name="connsiteY1" fmla="*/ 262008 h 262008"/>
                <a:gd name="connsiteX2" fmla="*/ 53134 w 744614"/>
                <a:gd name="connsiteY2" fmla="*/ 47559 h 262008"/>
                <a:gd name="connsiteX3" fmla="*/ 196230 w 744614"/>
                <a:gd name="connsiteY3" fmla="*/ 78254 h 262008"/>
                <a:gd name="connsiteX4" fmla="*/ 533287 w 744614"/>
                <a:gd name="connsiteY4" fmla="*/ 153328 h 262008"/>
                <a:gd name="connsiteX5" fmla="*/ 744614 w 744614"/>
                <a:gd name="connsiteY5" fmla="*/ 47559 h 262008"/>
                <a:gd name="connsiteX0" fmla="*/ 744614 w 744614"/>
                <a:gd name="connsiteY0" fmla="*/ 47559 h 262008"/>
                <a:gd name="connsiteX1" fmla="*/ 499208 w 744614"/>
                <a:gd name="connsiteY1" fmla="*/ 262008 h 262008"/>
                <a:gd name="connsiteX2" fmla="*/ 53134 w 744614"/>
                <a:gd name="connsiteY2" fmla="*/ 47559 h 262008"/>
                <a:gd name="connsiteX3" fmla="*/ 196230 w 744614"/>
                <a:gd name="connsiteY3" fmla="*/ 78254 h 262008"/>
                <a:gd name="connsiteX4" fmla="*/ 533287 w 744614"/>
                <a:gd name="connsiteY4" fmla="*/ 153328 h 262008"/>
                <a:gd name="connsiteX5" fmla="*/ 744614 w 744614"/>
                <a:gd name="connsiteY5" fmla="*/ 47559 h 262008"/>
                <a:gd name="connsiteX0" fmla="*/ 709930 w 709930"/>
                <a:gd name="connsiteY0" fmla="*/ 16260 h 230709"/>
                <a:gd name="connsiteX1" fmla="*/ 464524 w 709930"/>
                <a:gd name="connsiteY1" fmla="*/ 230709 h 230709"/>
                <a:gd name="connsiteX2" fmla="*/ 18450 w 709930"/>
                <a:gd name="connsiteY2" fmla="*/ 16260 h 230709"/>
                <a:gd name="connsiteX3" fmla="*/ 161546 w 709930"/>
                <a:gd name="connsiteY3" fmla="*/ 46955 h 230709"/>
                <a:gd name="connsiteX4" fmla="*/ 498603 w 709930"/>
                <a:gd name="connsiteY4" fmla="*/ 122029 h 230709"/>
                <a:gd name="connsiteX5" fmla="*/ 709930 w 709930"/>
                <a:gd name="connsiteY5" fmla="*/ 16260 h 230709"/>
                <a:gd name="connsiteX0" fmla="*/ 709930 w 709930"/>
                <a:gd name="connsiteY0" fmla="*/ 16260 h 230709"/>
                <a:gd name="connsiteX1" fmla="*/ 464524 w 709930"/>
                <a:gd name="connsiteY1" fmla="*/ 230709 h 230709"/>
                <a:gd name="connsiteX2" fmla="*/ 18450 w 709930"/>
                <a:gd name="connsiteY2" fmla="*/ 16260 h 230709"/>
                <a:gd name="connsiteX3" fmla="*/ 161546 w 709930"/>
                <a:gd name="connsiteY3" fmla="*/ 46955 h 230709"/>
                <a:gd name="connsiteX4" fmla="*/ 498603 w 709930"/>
                <a:gd name="connsiteY4" fmla="*/ 122029 h 230709"/>
                <a:gd name="connsiteX5" fmla="*/ 709930 w 709930"/>
                <a:gd name="connsiteY5" fmla="*/ 16260 h 230709"/>
                <a:gd name="connsiteX0" fmla="*/ 704447 w 704447"/>
                <a:gd name="connsiteY0" fmla="*/ 15998 h 226897"/>
                <a:gd name="connsiteX1" fmla="*/ 379713 w 704447"/>
                <a:gd name="connsiteY1" fmla="*/ 226897 h 226897"/>
                <a:gd name="connsiteX2" fmla="*/ 12967 w 704447"/>
                <a:gd name="connsiteY2" fmla="*/ 15998 h 226897"/>
                <a:gd name="connsiteX3" fmla="*/ 156063 w 704447"/>
                <a:gd name="connsiteY3" fmla="*/ 46693 h 226897"/>
                <a:gd name="connsiteX4" fmla="*/ 493120 w 704447"/>
                <a:gd name="connsiteY4" fmla="*/ 121767 h 226897"/>
                <a:gd name="connsiteX5" fmla="*/ 704447 w 704447"/>
                <a:gd name="connsiteY5" fmla="*/ 15998 h 226897"/>
                <a:gd name="connsiteX0" fmla="*/ 695278 w 695278"/>
                <a:gd name="connsiteY0" fmla="*/ 9286 h 220185"/>
                <a:gd name="connsiteX1" fmla="*/ 370544 w 695278"/>
                <a:gd name="connsiteY1" fmla="*/ 220185 h 220185"/>
                <a:gd name="connsiteX2" fmla="*/ 3798 w 695278"/>
                <a:gd name="connsiteY2" fmla="*/ 9286 h 220185"/>
                <a:gd name="connsiteX3" fmla="*/ 219877 w 695278"/>
                <a:gd name="connsiteY3" fmla="*/ 63158 h 220185"/>
                <a:gd name="connsiteX4" fmla="*/ 483951 w 695278"/>
                <a:gd name="connsiteY4" fmla="*/ 115055 h 220185"/>
                <a:gd name="connsiteX5" fmla="*/ 695278 w 695278"/>
                <a:gd name="connsiteY5" fmla="*/ 9286 h 220185"/>
                <a:gd name="connsiteX0" fmla="*/ 694944 w 694944"/>
                <a:gd name="connsiteY0" fmla="*/ 6341 h 217240"/>
                <a:gd name="connsiteX1" fmla="*/ 370210 w 694944"/>
                <a:gd name="connsiteY1" fmla="*/ 217240 h 217240"/>
                <a:gd name="connsiteX2" fmla="*/ 3464 w 694944"/>
                <a:gd name="connsiteY2" fmla="*/ 6341 h 217240"/>
                <a:gd name="connsiteX3" fmla="*/ 219543 w 694944"/>
                <a:gd name="connsiteY3" fmla="*/ 60213 h 217240"/>
                <a:gd name="connsiteX4" fmla="*/ 483617 w 694944"/>
                <a:gd name="connsiteY4" fmla="*/ 112110 h 217240"/>
                <a:gd name="connsiteX5" fmla="*/ 694944 w 694944"/>
                <a:gd name="connsiteY5" fmla="*/ 6341 h 217240"/>
                <a:gd name="connsiteX0" fmla="*/ 694914 w 694914"/>
                <a:gd name="connsiteY0" fmla="*/ 4557 h 215456"/>
                <a:gd name="connsiteX1" fmla="*/ 370180 w 694914"/>
                <a:gd name="connsiteY1" fmla="*/ 215456 h 215456"/>
                <a:gd name="connsiteX2" fmla="*/ 3434 w 694914"/>
                <a:gd name="connsiteY2" fmla="*/ 4557 h 215456"/>
                <a:gd name="connsiteX3" fmla="*/ 219986 w 694914"/>
                <a:gd name="connsiteY3" fmla="*/ 73787 h 215456"/>
                <a:gd name="connsiteX4" fmla="*/ 483587 w 694914"/>
                <a:gd name="connsiteY4" fmla="*/ 110326 h 215456"/>
                <a:gd name="connsiteX5" fmla="*/ 694914 w 694914"/>
                <a:gd name="connsiteY5" fmla="*/ 4557 h 215456"/>
                <a:gd name="connsiteX0" fmla="*/ 694914 w 694914"/>
                <a:gd name="connsiteY0" fmla="*/ 4557 h 215456"/>
                <a:gd name="connsiteX1" fmla="*/ 370180 w 694914"/>
                <a:gd name="connsiteY1" fmla="*/ 215456 h 215456"/>
                <a:gd name="connsiteX2" fmla="*/ 3434 w 694914"/>
                <a:gd name="connsiteY2" fmla="*/ 4557 h 215456"/>
                <a:gd name="connsiteX3" fmla="*/ 219986 w 694914"/>
                <a:gd name="connsiteY3" fmla="*/ 73787 h 215456"/>
                <a:gd name="connsiteX4" fmla="*/ 483587 w 694914"/>
                <a:gd name="connsiteY4" fmla="*/ 110326 h 215456"/>
                <a:gd name="connsiteX5" fmla="*/ 694914 w 694914"/>
                <a:gd name="connsiteY5" fmla="*/ 4557 h 215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4914" h="215456">
                  <a:moveTo>
                    <a:pt x="694914" y="4557"/>
                  </a:moveTo>
                  <a:cubicBezTo>
                    <a:pt x="694914" y="147701"/>
                    <a:pt x="485427" y="215456"/>
                    <a:pt x="370180" y="215456"/>
                  </a:cubicBezTo>
                  <a:cubicBezTo>
                    <a:pt x="254933" y="215456"/>
                    <a:pt x="28466" y="28169"/>
                    <a:pt x="3434" y="4557"/>
                  </a:cubicBezTo>
                  <a:cubicBezTo>
                    <a:pt x="-21598" y="-19055"/>
                    <a:pt x="94273" y="55899"/>
                    <a:pt x="219986" y="73787"/>
                  </a:cubicBezTo>
                  <a:cubicBezTo>
                    <a:pt x="557151" y="82923"/>
                    <a:pt x="369348" y="79178"/>
                    <a:pt x="483587" y="110326"/>
                  </a:cubicBezTo>
                  <a:lnTo>
                    <a:pt x="694914" y="455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8E3942D8-0CC2-D745-83D4-3B065779D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605" y="1347875"/>
            <a:ext cx="6167911" cy="2831048"/>
          </a:xfrm>
        </p:spPr>
        <p:txBody>
          <a:bodyPr>
            <a:normAutofit fontScale="90000"/>
          </a:bodyPr>
          <a:lstStyle/>
          <a:p>
            <a:pPr algn="ctr" fontAlgn="base"/>
            <a:r>
              <a:rPr lang="en-GB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be in with a chance of winning, all you need to do is design a lab coat</a:t>
            </a:r>
            <a:br>
              <a:rPr lang="en-GB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around the theme of food and food waste.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riangle 15">
            <a:extLst>
              <a:ext uri="{FF2B5EF4-FFF2-40B4-BE49-F238E27FC236}">
                <a16:creationId xmlns:a16="http://schemas.microsoft.com/office/drawing/2014/main" id="{A996521A-4CDC-3947-A071-AA9118B4A553}"/>
              </a:ext>
            </a:extLst>
          </p:cNvPr>
          <p:cNvSpPr/>
          <p:nvPr/>
        </p:nvSpPr>
        <p:spPr>
          <a:xfrm>
            <a:off x="5535834" y="4268857"/>
            <a:ext cx="3615457" cy="874644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3636926"/>
              <a:gd name="connsiteY0" fmla="*/ 922352 h 922352"/>
              <a:gd name="connsiteX1" fmla="*/ 3106574 w 3636926"/>
              <a:gd name="connsiteY1" fmla="*/ 0 h 922352"/>
              <a:gd name="connsiteX2" fmla="*/ 3636926 w 3636926"/>
              <a:gd name="connsiteY2" fmla="*/ 914400 h 922352"/>
              <a:gd name="connsiteX3" fmla="*/ 0 w 3636926"/>
              <a:gd name="connsiteY3" fmla="*/ 922352 h 922352"/>
              <a:gd name="connsiteX0" fmla="*/ 0 w 3636926"/>
              <a:gd name="connsiteY0" fmla="*/ 874644 h 874644"/>
              <a:gd name="connsiteX1" fmla="*/ 3615457 w 3636926"/>
              <a:gd name="connsiteY1" fmla="*/ 0 h 874644"/>
              <a:gd name="connsiteX2" fmla="*/ 3636926 w 3636926"/>
              <a:gd name="connsiteY2" fmla="*/ 866692 h 874644"/>
              <a:gd name="connsiteX3" fmla="*/ 0 w 3636926"/>
              <a:gd name="connsiteY3" fmla="*/ 874644 h 874644"/>
              <a:gd name="connsiteX0" fmla="*/ 0 w 3615457"/>
              <a:gd name="connsiteY0" fmla="*/ 874644 h 874644"/>
              <a:gd name="connsiteX1" fmla="*/ 3615457 w 3615457"/>
              <a:gd name="connsiteY1" fmla="*/ 0 h 874644"/>
              <a:gd name="connsiteX2" fmla="*/ 3613072 w 3615457"/>
              <a:gd name="connsiteY2" fmla="*/ 874643 h 874644"/>
              <a:gd name="connsiteX3" fmla="*/ 0 w 3615457"/>
              <a:gd name="connsiteY3" fmla="*/ 874644 h 87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5457" h="874644">
                <a:moveTo>
                  <a:pt x="0" y="874644"/>
                </a:moveTo>
                <a:lnTo>
                  <a:pt x="3615457" y="0"/>
                </a:lnTo>
                <a:lnTo>
                  <a:pt x="3613072" y="874643"/>
                </a:lnTo>
                <a:lnTo>
                  <a:pt x="0" y="874644"/>
                </a:lnTo>
                <a:close/>
              </a:path>
            </a:pathLst>
          </a:custGeom>
          <a:solidFill>
            <a:srgbClr val="062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AFB4E1-AD69-5947-823B-A041E51CE9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677" y="206466"/>
            <a:ext cx="1187823" cy="399384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FFADA32-D8A1-7D43-8962-1691C719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</p:spTree>
    <p:extLst>
      <p:ext uri="{BB962C8B-B14F-4D97-AF65-F5344CB8AC3E}">
        <p14:creationId xmlns:p14="http://schemas.microsoft.com/office/powerpoint/2010/main" val="971141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F4C391-C87A-D343-A5D9-27D487A7BF67}"/>
              </a:ext>
            </a:extLst>
          </p:cNvPr>
          <p:cNvSpPr/>
          <p:nvPr/>
        </p:nvSpPr>
        <p:spPr bwMode="gray">
          <a:xfrm>
            <a:off x="0" y="0"/>
            <a:ext cx="9144000" cy="5157788"/>
          </a:xfrm>
          <a:prstGeom prst="rect">
            <a:avLst/>
          </a:prstGeom>
          <a:solidFill>
            <a:srgbClr val="89D4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B95E46-C750-2F44-9DCF-682281636C4E}"/>
              </a:ext>
            </a:extLst>
          </p:cNvPr>
          <p:cNvSpPr/>
          <p:nvPr/>
        </p:nvSpPr>
        <p:spPr>
          <a:xfrm>
            <a:off x="1" y="0"/>
            <a:ext cx="9144000" cy="193040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52000">
                <a:srgbClr val="00B0F0">
                  <a:alpha val="48856"/>
                </a:srgbClr>
              </a:gs>
              <a:gs pos="28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DC78DF-3620-3C49-9619-C78F68CEEA3A}"/>
              </a:ext>
            </a:extLst>
          </p:cNvPr>
          <p:cNvSpPr txBox="1"/>
          <p:nvPr/>
        </p:nvSpPr>
        <p:spPr bwMode="white">
          <a:xfrm>
            <a:off x="7967" y="3490991"/>
            <a:ext cx="2183909" cy="12620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defTabSz="515070">
              <a:defRPr/>
            </a:pPr>
            <a:r>
              <a:rPr lang="en-US" sz="825" kern="0" dirty="0">
                <a:solidFill>
                  <a:srgbClr val="FF0000"/>
                </a:solidFill>
              </a:rPr>
              <a:t>/////////////////////////////////////////////////////////////////////</a:t>
            </a:r>
          </a:p>
        </p:txBody>
      </p:sp>
      <p:sp>
        <p:nvSpPr>
          <p:cNvPr id="7" name="Triangle 15">
            <a:extLst>
              <a:ext uri="{FF2B5EF4-FFF2-40B4-BE49-F238E27FC236}">
                <a16:creationId xmlns:a16="http://schemas.microsoft.com/office/drawing/2014/main" id="{709D15FF-4CCF-8D4C-8895-7970188E0C31}"/>
              </a:ext>
            </a:extLst>
          </p:cNvPr>
          <p:cNvSpPr/>
          <p:nvPr/>
        </p:nvSpPr>
        <p:spPr>
          <a:xfrm>
            <a:off x="5535834" y="4268857"/>
            <a:ext cx="3615457" cy="874644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3636926"/>
              <a:gd name="connsiteY0" fmla="*/ 922352 h 922352"/>
              <a:gd name="connsiteX1" fmla="*/ 3106574 w 3636926"/>
              <a:gd name="connsiteY1" fmla="*/ 0 h 922352"/>
              <a:gd name="connsiteX2" fmla="*/ 3636926 w 3636926"/>
              <a:gd name="connsiteY2" fmla="*/ 914400 h 922352"/>
              <a:gd name="connsiteX3" fmla="*/ 0 w 3636926"/>
              <a:gd name="connsiteY3" fmla="*/ 922352 h 922352"/>
              <a:gd name="connsiteX0" fmla="*/ 0 w 3636926"/>
              <a:gd name="connsiteY0" fmla="*/ 874644 h 874644"/>
              <a:gd name="connsiteX1" fmla="*/ 3615457 w 3636926"/>
              <a:gd name="connsiteY1" fmla="*/ 0 h 874644"/>
              <a:gd name="connsiteX2" fmla="*/ 3636926 w 3636926"/>
              <a:gd name="connsiteY2" fmla="*/ 866692 h 874644"/>
              <a:gd name="connsiteX3" fmla="*/ 0 w 3636926"/>
              <a:gd name="connsiteY3" fmla="*/ 874644 h 874644"/>
              <a:gd name="connsiteX0" fmla="*/ 0 w 3615457"/>
              <a:gd name="connsiteY0" fmla="*/ 874644 h 874644"/>
              <a:gd name="connsiteX1" fmla="*/ 3615457 w 3615457"/>
              <a:gd name="connsiteY1" fmla="*/ 0 h 874644"/>
              <a:gd name="connsiteX2" fmla="*/ 3613072 w 3615457"/>
              <a:gd name="connsiteY2" fmla="*/ 874643 h 874644"/>
              <a:gd name="connsiteX3" fmla="*/ 0 w 3615457"/>
              <a:gd name="connsiteY3" fmla="*/ 874644 h 87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5457" h="874644">
                <a:moveTo>
                  <a:pt x="0" y="874644"/>
                </a:moveTo>
                <a:lnTo>
                  <a:pt x="3615457" y="0"/>
                </a:lnTo>
                <a:lnTo>
                  <a:pt x="3613072" y="874643"/>
                </a:lnTo>
                <a:lnTo>
                  <a:pt x="0" y="874644"/>
                </a:lnTo>
                <a:close/>
              </a:path>
            </a:pathLst>
          </a:custGeom>
          <a:solidFill>
            <a:srgbClr val="062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4635FE0-C659-9E49-A3F5-5F7BB12C8493}"/>
              </a:ext>
            </a:extLst>
          </p:cNvPr>
          <p:cNvSpPr>
            <a:spLocks/>
          </p:cNvSpPr>
          <p:nvPr/>
        </p:nvSpPr>
        <p:spPr bwMode="gray">
          <a:xfrm>
            <a:off x="5933240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FF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68975BA-7834-7948-A5D2-47BCEB325EDE}"/>
              </a:ext>
            </a:extLst>
          </p:cNvPr>
          <p:cNvSpPr>
            <a:spLocks/>
          </p:cNvSpPr>
          <p:nvPr/>
        </p:nvSpPr>
        <p:spPr bwMode="gray">
          <a:xfrm rot="610389">
            <a:off x="6629484" y="246489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92D05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1BC827-CF59-4240-BCAE-721ED1EB5D48}"/>
              </a:ext>
            </a:extLst>
          </p:cNvPr>
          <p:cNvSpPr txBox="1"/>
          <p:nvPr/>
        </p:nvSpPr>
        <p:spPr>
          <a:xfrm>
            <a:off x="6674826" y="4794901"/>
            <a:ext cx="28540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INFANT </a:t>
            </a:r>
            <a:r>
              <a:rPr lang="en-GB" sz="1400" i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GB" sz="1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JUNIOR </a:t>
            </a:r>
            <a:r>
              <a:rPr lang="en-GB" sz="1400" i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GB" sz="1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SENIOR</a:t>
            </a:r>
            <a:endParaRPr lang="en-US" sz="14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 picture containing person, person, clothing, standing&#10;&#10;Description automatically generated">
            <a:extLst>
              <a:ext uri="{FF2B5EF4-FFF2-40B4-BE49-F238E27FC236}">
                <a16:creationId xmlns:a16="http://schemas.microsoft.com/office/drawing/2014/main" id="{660ECF9F-575B-3041-8D3E-B7861D08852C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4366047" y="42548"/>
            <a:ext cx="3199848" cy="49077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685B350-84A1-D04B-92DE-2176BB598D02}"/>
              </a:ext>
            </a:extLst>
          </p:cNvPr>
          <p:cNvGrpSpPr/>
          <p:nvPr/>
        </p:nvGrpSpPr>
        <p:grpSpPr>
          <a:xfrm>
            <a:off x="82005" y="1409647"/>
            <a:ext cx="3040946" cy="2008344"/>
            <a:chOff x="82005" y="1409647"/>
            <a:chExt cx="3040946" cy="200834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6FFA4EE-613D-8C40-807E-D7CE0D69621A}"/>
                </a:ext>
              </a:extLst>
            </p:cNvPr>
            <p:cNvGrpSpPr/>
            <p:nvPr/>
          </p:nvGrpSpPr>
          <p:grpSpPr>
            <a:xfrm rot="10800000">
              <a:off x="82005" y="1409647"/>
              <a:ext cx="3040946" cy="2008344"/>
              <a:chOff x="-366418" y="1096461"/>
              <a:chExt cx="9155713" cy="3477615"/>
            </a:xfrm>
            <a:solidFill>
              <a:schemeClr val="bg1"/>
            </a:solidFill>
            <a:effectLst/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306CBA0F-8EBD-A84E-ACAE-00B6E080EDC6}"/>
                  </a:ext>
                </a:extLst>
              </p:cNvPr>
              <p:cNvSpPr/>
              <p:nvPr/>
            </p:nvSpPr>
            <p:spPr>
              <a:xfrm rot="10800000">
                <a:off x="-42735" y="1096461"/>
                <a:ext cx="8832030" cy="3477615"/>
              </a:xfrm>
              <a:prstGeom prst="ellipse">
                <a:avLst/>
              </a:prstGeom>
              <a:grpFill/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Pie 23">
                <a:extLst>
                  <a:ext uri="{FF2B5EF4-FFF2-40B4-BE49-F238E27FC236}">
                    <a16:creationId xmlns:a16="http://schemas.microsoft.com/office/drawing/2014/main" id="{1F08F89E-157F-424F-91A7-9FD79B118613}"/>
                  </a:ext>
                </a:extLst>
              </p:cNvPr>
              <p:cNvSpPr/>
              <p:nvPr/>
            </p:nvSpPr>
            <p:spPr>
              <a:xfrm rot="8838876" flipH="1">
                <a:off x="-366418" y="3605619"/>
                <a:ext cx="2554682" cy="718922"/>
              </a:xfrm>
              <a:custGeom>
                <a:avLst/>
                <a:gdLst>
                  <a:gd name="connsiteX0" fmla="*/ 691480 w 691480"/>
                  <a:gd name="connsiteY0" fmla="*/ 259185 h 518370"/>
                  <a:gd name="connsiteX1" fmla="*/ 345740 w 691480"/>
                  <a:gd name="connsiteY1" fmla="*/ 518370 h 518370"/>
                  <a:gd name="connsiteX2" fmla="*/ 0 w 691480"/>
                  <a:gd name="connsiteY2" fmla="*/ 259185 h 518370"/>
                  <a:gd name="connsiteX3" fmla="*/ 345740 w 691480"/>
                  <a:gd name="connsiteY3" fmla="*/ 0 h 518370"/>
                  <a:gd name="connsiteX4" fmla="*/ 345740 w 691480"/>
                  <a:gd name="connsiteY4" fmla="*/ 259185 h 518370"/>
                  <a:gd name="connsiteX5" fmla="*/ 691480 w 691480"/>
                  <a:gd name="connsiteY5" fmla="*/ 259185 h 518370"/>
                  <a:gd name="connsiteX0" fmla="*/ 702202 w 702202"/>
                  <a:gd name="connsiteY0" fmla="*/ 17740 h 276925"/>
                  <a:gd name="connsiteX1" fmla="*/ 356462 w 702202"/>
                  <a:gd name="connsiteY1" fmla="*/ 276925 h 276925"/>
                  <a:gd name="connsiteX2" fmla="*/ 10722 w 702202"/>
                  <a:gd name="connsiteY2" fmla="*/ 17740 h 276925"/>
                  <a:gd name="connsiteX3" fmla="*/ 189408 w 702202"/>
                  <a:gd name="connsiteY3" fmla="*/ 22324 h 276925"/>
                  <a:gd name="connsiteX4" fmla="*/ 356462 w 702202"/>
                  <a:gd name="connsiteY4" fmla="*/ 17740 h 276925"/>
                  <a:gd name="connsiteX5" fmla="*/ 702202 w 702202"/>
                  <a:gd name="connsiteY5" fmla="*/ 17740 h 276925"/>
                  <a:gd name="connsiteX0" fmla="*/ 709221 w 709221"/>
                  <a:gd name="connsiteY0" fmla="*/ 14441 h 228890"/>
                  <a:gd name="connsiteX1" fmla="*/ 463815 w 709221"/>
                  <a:gd name="connsiteY1" fmla="*/ 228890 h 228890"/>
                  <a:gd name="connsiteX2" fmla="*/ 17741 w 709221"/>
                  <a:gd name="connsiteY2" fmla="*/ 14441 h 228890"/>
                  <a:gd name="connsiteX3" fmla="*/ 196427 w 709221"/>
                  <a:gd name="connsiteY3" fmla="*/ 19025 h 228890"/>
                  <a:gd name="connsiteX4" fmla="*/ 363481 w 709221"/>
                  <a:gd name="connsiteY4" fmla="*/ 14441 h 228890"/>
                  <a:gd name="connsiteX5" fmla="*/ 709221 w 709221"/>
                  <a:gd name="connsiteY5" fmla="*/ 14441 h 228890"/>
                  <a:gd name="connsiteX0" fmla="*/ 709221 w 709221"/>
                  <a:gd name="connsiteY0" fmla="*/ 14441 h 228890"/>
                  <a:gd name="connsiteX1" fmla="*/ 463815 w 709221"/>
                  <a:gd name="connsiteY1" fmla="*/ 228890 h 228890"/>
                  <a:gd name="connsiteX2" fmla="*/ 17741 w 709221"/>
                  <a:gd name="connsiteY2" fmla="*/ 14441 h 228890"/>
                  <a:gd name="connsiteX3" fmla="*/ 196427 w 709221"/>
                  <a:gd name="connsiteY3" fmla="*/ 19025 h 228890"/>
                  <a:gd name="connsiteX4" fmla="*/ 497894 w 709221"/>
                  <a:gd name="connsiteY4" fmla="*/ 120210 h 228890"/>
                  <a:gd name="connsiteX5" fmla="*/ 709221 w 709221"/>
                  <a:gd name="connsiteY5" fmla="*/ 14441 h 228890"/>
                  <a:gd name="connsiteX0" fmla="*/ 721194 w 721194"/>
                  <a:gd name="connsiteY0" fmla="*/ 12332 h 226781"/>
                  <a:gd name="connsiteX1" fmla="*/ 475788 w 721194"/>
                  <a:gd name="connsiteY1" fmla="*/ 226781 h 226781"/>
                  <a:gd name="connsiteX2" fmla="*/ 29714 w 721194"/>
                  <a:gd name="connsiteY2" fmla="*/ 12332 h 226781"/>
                  <a:gd name="connsiteX3" fmla="*/ 167149 w 721194"/>
                  <a:gd name="connsiteY3" fmla="*/ 24657 h 226781"/>
                  <a:gd name="connsiteX4" fmla="*/ 509867 w 721194"/>
                  <a:gd name="connsiteY4" fmla="*/ 118101 h 226781"/>
                  <a:gd name="connsiteX5" fmla="*/ 721194 w 721194"/>
                  <a:gd name="connsiteY5" fmla="*/ 12332 h 226781"/>
                  <a:gd name="connsiteX0" fmla="*/ 721194 w 721194"/>
                  <a:gd name="connsiteY0" fmla="*/ 12332 h 226781"/>
                  <a:gd name="connsiteX1" fmla="*/ 475788 w 721194"/>
                  <a:gd name="connsiteY1" fmla="*/ 226781 h 226781"/>
                  <a:gd name="connsiteX2" fmla="*/ 29714 w 721194"/>
                  <a:gd name="connsiteY2" fmla="*/ 12332 h 226781"/>
                  <a:gd name="connsiteX3" fmla="*/ 167149 w 721194"/>
                  <a:gd name="connsiteY3" fmla="*/ 24657 h 226781"/>
                  <a:gd name="connsiteX4" fmla="*/ 509867 w 721194"/>
                  <a:gd name="connsiteY4" fmla="*/ 118101 h 226781"/>
                  <a:gd name="connsiteX5" fmla="*/ 721194 w 721194"/>
                  <a:gd name="connsiteY5" fmla="*/ 12332 h 226781"/>
                  <a:gd name="connsiteX0" fmla="*/ 747472 w 747472"/>
                  <a:gd name="connsiteY0" fmla="*/ 59839 h 274288"/>
                  <a:gd name="connsiteX1" fmla="*/ 502066 w 747472"/>
                  <a:gd name="connsiteY1" fmla="*/ 274288 h 274288"/>
                  <a:gd name="connsiteX2" fmla="*/ 55992 w 747472"/>
                  <a:gd name="connsiteY2" fmla="*/ 59839 h 274288"/>
                  <a:gd name="connsiteX3" fmla="*/ 193427 w 747472"/>
                  <a:gd name="connsiteY3" fmla="*/ 72164 h 274288"/>
                  <a:gd name="connsiteX4" fmla="*/ 536145 w 747472"/>
                  <a:gd name="connsiteY4" fmla="*/ 165608 h 274288"/>
                  <a:gd name="connsiteX5" fmla="*/ 747472 w 747472"/>
                  <a:gd name="connsiteY5" fmla="*/ 59839 h 274288"/>
                  <a:gd name="connsiteX0" fmla="*/ 744614 w 744614"/>
                  <a:gd name="connsiteY0" fmla="*/ 47559 h 262008"/>
                  <a:gd name="connsiteX1" fmla="*/ 499208 w 744614"/>
                  <a:gd name="connsiteY1" fmla="*/ 262008 h 262008"/>
                  <a:gd name="connsiteX2" fmla="*/ 53134 w 744614"/>
                  <a:gd name="connsiteY2" fmla="*/ 47559 h 262008"/>
                  <a:gd name="connsiteX3" fmla="*/ 196230 w 744614"/>
                  <a:gd name="connsiteY3" fmla="*/ 78254 h 262008"/>
                  <a:gd name="connsiteX4" fmla="*/ 533287 w 744614"/>
                  <a:gd name="connsiteY4" fmla="*/ 153328 h 262008"/>
                  <a:gd name="connsiteX5" fmla="*/ 744614 w 744614"/>
                  <a:gd name="connsiteY5" fmla="*/ 47559 h 262008"/>
                  <a:gd name="connsiteX0" fmla="*/ 744614 w 744614"/>
                  <a:gd name="connsiteY0" fmla="*/ 47559 h 262008"/>
                  <a:gd name="connsiteX1" fmla="*/ 499208 w 744614"/>
                  <a:gd name="connsiteY1" fmla="*/ 262008 h 262008"/>
                  <a:gd name="connsiteX2" fmla="*/ 53134 w 744614"/>
                  <a:gd name="connsiteY2" fmla="*/ 47559 h 262008"/>
                  <a:gd name="connsiteX3" fmla="*/ 196230 w 744614"/>
                  <a:gd name="connsiteY3" fmla="*/ 78254 h 262008"/>
                  <a:gd name="connsiteX4" fmla="*/ 533287 w 744614"/>
                  <a:gd name="connsiteY4" fmla="*/ 153328 h 262008"/>
                  <a:gd name="connsiteX5" fmla="*/ 744614 w 744614"/>
                  <a:gd name="connsiteY5" fmla="*/ 47559 h 262008"/>
                  <a:gd name="connsiteX0" fmla="*/ 709930 w 709930"/>
                  <a:gd name="connsiteY0" fmla="*/ 16260 h 230709"/>
                  <a:gd name="connsiteX1" fmla="*/ 464524 w 709930"/>
                  <a:gd name="connsiteY1" fmla="*/ 230709 h 230709"/>
                  <a:gd name="connsiteX2" fmla="*/ 18450 w 709930"/>
                  <a:gd name="connsiteY2" fmla="*/ 16260 h 230709"/>
                  <a:gd name="connsiteX3" fmla="*/ 161546 w 709930"/>
                  <a:gd name="connsiteY3" fmla="*/ 46955 h 230709"/>
                  <a:gd name="connsiteX4" fmla="*/ 498603 w 709930"/>
                  <a:gd name="connsiteY4" fmla="*/ 122029 h 230709"/>
                  <a:gd name="connsiteX5" fmla="*/ 709930 w 709930"/>
                  <a:gd name="connsiteY5" fmla="*/ 16260 h 230709"/>
                  <a:gd name="connsiteX0" fmla="*/ 709930 w 709930"/>
                  <a:gd name="connsiteY0" fmla="*/ 16260 h 230709"/>
                  <a:gd name="connsiteX1" fmla="*/ 464524 w 709930"/>
                  <a:gd name="connsiteY1" fmla="*/ 230709 h 230709"/>
                  <a:gd name="connsiteX2" fmla="*/ 18450 w 709930"/>
                  <a:gd name="connsiteY2" fmla="*/ 16260 h 230709"/>
                  <a:gd name="connsiteX3" fmla="*/ 161546 w 709930"/>
                  <a:gd name="connsiteY3" fmla="*/ 46955 h 230709"/>
                  <a:gd name="connsiteX4" fmla="*/ 498603 w 709930"/>
                  <a:gd name="connsiteY4" fmla="*/ 122029 h 230709"/>
                  <a:gd name="connsiteX5" fmla="*/ 709930 w 709930"/>
                  <a:gd name="connsiteY5" fmla="*/ 16260 h 230709"/>
                  <a:gd name="connsiteX0" fmla="*/ 704447 w 704447"/>
                  <a:gd name="connsiteY0" fmla="*/ 15998 h 226897"/>
                  <a:gd name="connsiteX1" fmla="*/ 379713 w 704447"/>
                  <a:gd name="connsiteY1" fmla="*/ 226897 h 226897"/>
                  <a:gd name="connsiteX2" fmla="*/ 12967 w 704447"/>
                  <a:gd name="connsiteY2" fmla="*/ 15998 h 226897"/>
                  <a:gd name="connsiteX3" fmla="*/ 156063 w 704447"/>
                  <a:gd name="connsiteY3" fmla="*/ 46693 h 226897"/>
                  <a:gd name="connsiteX4" fmla="*/ 493120 w 704447"/>
                  <a:gd name="connsiteY4" fmla="*/ 121767 h 226897"/>
                  <a:gd name="connsiteX5" fmla="*/ 704447 w 704447"/>
                  <a:gd name="connsiteY5" fmla="*/ 15998 h 226897"/>
                  <a:gd name="connsiteX0" fmla="*/ 695278 w 695278"/>
                  <a:gd name="connsiteY0" fmla="*/ 9286 h 220185"/>
                  <a:gd name="connsiteX1" fmla="*/ 370544 w 695278"/>
                  <a:gd name="connsiteY1" fmla="*/ 220185 h 220185"/>
                  <a:gd name="connsiteX2" fmla="*/ 3798 w 695278"/>
                  <a:gd name="connsiteY2" fmla="*/ 9286 h 220185"/>
                  <a:gd name="connsiteX3" fmla="*/ 219877 w 695278"/>
                  <a:gd name="connsiteY3" fmla="*/ 63158 h 220185"/>
                  <a:gd name="connsiteX4" fmla="*/ 483951 w 695278"/>
                  <a:gd name="connsiteY4" fmla="*/ 115055 h 220185"/>
                  <a:gd name="connsiteX5" fmla="*/ 695278 w 695278"/>
                  <a:gd name="connsiteY5" fmla="*/ 9286 h 220185"/>
                  <a:gd name="connsiteX0" fmla="*/ 694944 w 694944"/>
                  <a:gd name="connsiteY0" fmla="*/ 6341 h 217240"/>
                  <a:gd name="connsiteX1" fmla="*/ 370210 w 694944"/>
                  <a:gd name="connsiteY1" fmla="*/ 217240 h 217240"/>
                  <a:gd name="connsiteX2" fmla="*/ 3464 w 694944"/>
                  <a:gd name="connsiteY2" fmla="*/ 6341 h 217240"/>
                  <a:gd name="connsiteX3" fmla="*/ 219543 w 694944"/>
                  <a:gd name="connsiteY3" fmla="*/ 60213 h 217240"/>
                  <a:gd name="connsiteX4" fmla="*/ 483617 w 694944"/>
                  <a:gd name="connsiteY4" fmla="*/ 112110 h 217240"/>
                  <a:gd name="connsiteX5" fmla="*/ 694944 w 694944"/>
                  <a:gd name="connsiteY5" fmla="*/ 6341 h 217240"/>
                  <a:gd name="connsiteX0" fmla="*/ 694914 w 694914"/>
                  <a:gd name="connsiteY0" fmla="*/ 4557 h 215456"/>
                  <a:gd name="connsiteX1" fmla="*/ 370180 w 694914"/>
                  <a:gd name="connsiteY1" fmla="*/ 215456 h 215456"/>
                  <a:gd name="connsiteX2" fmla="*/ 3434 w 694914"/>
                  <a:gd name="connsiteY2" fmla="*/ 4557 h 215456"/>
                  <a:gd name="connsiteX3" fmla="*/ 219986 w 694914"/>
                  <a:gd name="connsiteY3" fmla="*/ 73787 h 215456"/>
                  <a:gd name="connsiteX4" fmla="*/ 483587 w 694914"/>
                  <a:gd name="connsiteY4" fmla="*/ 110326 h 215456"/>
                  <a:gd name="connsiteX5" fmla="*/ 694914 w 694914"/>
                  <a:gd name="connsiteY5" fmla="*/ 4557 h 215456"/>
                  <a:gd name="connsiteX0" fmla="*/ 694914 w 694914"/>
                  <a:gd name="connsiteY0" fmla="*/ 4557 h 215456"/>
                  <a:gd name="connsiteX1" fmla="*/ 370180 w 694914"/>
                  <a:gd name="connsiteY1" fmla="*/ 215456 h 215456"/>
                  <a:gd name="connsiteX2" fmla="*/ 3434 w 694914"/>
                  <a:gd name="connsiteY2" fmla="*/ 4557 h 215456"/>
                  <a:gd name="connsiteX3" fmla="*/ 219986 w 694914"/>
                  <a:gd name="connsiteY3" fmla="*/ 73787 h 215456"/>
                  <a:gd name="connsiteX4" fmla="*/ 483587 w 694914"/>
                  <a:gd name="connsiteY4" fmla="*/ 110326 h 215456"/>
                  <a:gd name="connsiteX5" fmla="*/ 694914 w 694914"/>
                  <a:gd name="connsiteY5" fmla="*/ 4557 h 215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4914" h="215456">
                    <a:moveTo>
                      <a:pt x="694914" y="4557"/>
                    </a:moveTo>
                    <a:cubicBezTo>
                      <a:pt x="694914" y="147701"/>
                      <a:pt x="485427" y="215456"/>
                      <a:pt x="370180" y="215456"/>
                    </a:cubicBezTo>
                    <a:cubicBezTo>
                      <a:pt x="254933" y="215456"/>
                      <a:pt x="28466" y="28169"/>
                      <a:pt x="3434" y="4557"/>
                    </a:cubicBezTo>
                    <a:cubicBezTo>
                      <a:pt x="-21598" y="-19055"/>
                      <a:pt x="94273" y="55899"/>
                      <a:pt x="219986" y="73787"/>
                    </a:cubicBezTo>
                    <a:cubicBezTo>
                      <a:pt x="557151" y="82923"/>
                      <a:pt x="369348" y="79178"/>
                      <a:pt x="483587" y="110326"/>
                    </a:cubicBezTo>
                    <a:lnTo>
                      <a:pt x="694914" y="455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A0AB3C7-56A4-344D-9AEC-4B9CA098F2AB}"/>
                </a:ext>
              </a:extLst>
            </p:cNvPr>
            <p:cNvSpPr txBox="1"/>
            <p:nvPr/>
          </p:nvSpPr>
          <p:spPr>
            <a:xfrm>
              <a:off x="207614" y="1444323"/>
              <a:ext cx="268221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Arial" panose="020B0604020202020204" pitchFamily="34" charset="0"/>
                </a:rPr>
                <a:t>The winner</a:t>
              </a:r>
            </a:p>
            <a:p>
              <a:pPr algn="ctr"/>
              <a:r>
                <a:rPr lang="en-GB" sz="2000" dirty="0">
                  <a:latin typeface="Arial" panose="020B0604020202020204" pitchFamily="34" charset="0"/>
                </a:rPr>
                <a:t>will get: </a:t>
              </a:r>
            </a:p>
            <a:p>
              <a:pPr algn="ctr"/>
              <a:r>
                <a:rPr lang="en-GB" sz="2000" dirty="0">
                  <a:latin typeface="Arial" panose="020B0604020202020204" pitchFamily="34" charset="0"/>
                </a:rPr>
                <a:t>A grow your own </a:t>
              </a:r>
            </a:p>
            <a:p>
              <a:pPr algn="ctr"/>
              <a:r>
                <a:rPr lang="en-GB" sz="2000" dirty="0">
                  <a:latin typeface="Arial" panose="020B0604020202020204" pitchFamily="34" charset="0"/>
                </a:rPr>
                <a:t>veg kit, and a set of lab coats for </a:t>
              </a:r>
            </a:p>
            <a:p>
              <a:pPr algn="ctr"/>
              <a:r>
                <a:rPr lang="en-GB" sz="2000" dirty="0">
                  <a:latin typeface="Arial" panose="020B0604020202020204" pitchFamily="34" charset="0"/>
                </a:rPr>
                <a:t>your school</a:t>
              </a:r>
            </a:p>
          </p:txBody>
        </p:sp>
      </p:grpSp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D126326A-CA36-924D-AA69-B53471B19018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0" y="171009"/>
            <a:ext cx="1361777" cy="399384"/>
          </a:xfrm>
          <a:prstGeom prst="rect">
            <a:avLst/>
          </a:prstGeom>
        </p:spPr>
      </p:pic>
      <p:pic>
        <p:nvPicPr>
          <p:cNvPr id="12" name="Picture 11" descr="A picture containing text, transport, wheel, gear&#10;&#10;Description automatically generated">
            <a:extLst>
              <a:ext uri="{FF2B5EF4-FFF2-40B4-BE49-F238E27FC236}">
                <a16:creationId xmlns:a16="http://schemas.microsoft.com/office/drawing/2014/main" id="{E4135C55-648A-744E-9A39-91ADF7466821}"/>
              </a:ext>
            </a:extLst>
          </p:cNvPr>
          <p:cNvPicPr>
            <a:picLocks noChangeAspect="1"/>
          </p:cNvPicPr>
          <p:nvPr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444" y="865465"/>
            <a:ext cx="2552700" cy="419100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C23CF5AB-5F7E-C847-AF25-09ECCA1FF2D3}"/>
              </a:ext>
            </a:extLst>
          </p:cNvPr>
          <p:cNvPicPr>
            <a:picLocks noChangeAspect="1"/>
          </p:cNvPicPr>
          <p:nvPr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0502" y="341417"/>
            <a:ext cx="2295531" cy="44497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D01ABDD-3CC9-A84F-B806-009567E42F84}"/>
              </a:ext>
            </a:extLst>
          </p:cNvPr>
          <p:cNvGrpSpPr/>
          <p:nvPr/>
        </p:nvGrpSpPr>
        <p:grpSpPr>
          <a:xfrm>
            <a:off x="183957" y="3606748"/>
            <a:ext cx="2470192" cy="1217662"/>
            <a:chOff x="183957" y="3606748"/>
            <a:chExt cx="2470192" cy="121766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27EC10F-51F2-A94F-B68F-A29AB2225213}"/>
                </a:ext>
              </a:extLst>
            </p:cNvPr>
            <p:cNvGrpSpPr/>
            <p:nvPr/>
          </p:nvGrpSpPr>
          <p:grpSpPr>
            <a:xfrm flipH="1" flipV="1">
              <a:off x="183957" y="3606748"/>
              <a:ext cx="2470192" cy="1217662"/>
              <a:chOff x="297089" y="1096461"/>
              <a:chExt cx="8492206" cy="3477615"/>
            </a:xfrm>
            <a:solidFill>
              <a:schemeClr val="bg1"/>
            </a:solidFill>
            <a:effectLst/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C199B5A-99F8-9942-A165-723951FEAB01}"/>
                  </a:ext>
                </a:extLst>
              </p:cNvPr>
              <p:cNvSpPr/>
              <p:nvPr/>
            </p:nvSpPr>
            <p:spPr>
              <a:xfrm rot="10800000">
                <a:off x="966090" y="1096461"/>
                <a:ext cx="7823205" cy="3477615"/>
              </a:xfrm>
              <a:prstGeom prst="ellipse">
                <a:avLst/>
              </a:prstGeom>
              <a:grpFill/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Pie 23">
                <a:extLst>
                  <a:ext uri="{FF2B5EF4-FFF2-40B4-BE49-F238E27FC236}">
                    <a16:creationId xmlns:a16="http://schemas.microsoft.com/office/drawing/2014/main" id="{51569A2C-5460-334D-AA1C-B8FF2D929E41}"/>
                  </a:ext>
                </a:extLst>
              </p:cNvPr>
              <p:cNvSpPr/>
              <p:nvPr/>
            </p:nvSpPr>
            <p:spPr>
              <a:xfrm rot="8838876" flipH="1">
                <a:off x="297089" y="3166283"/>
                <a:ext cx="2262875" cy="718923"/>
              </a:xfrm>
              <a:custGeom>
                <a:avLst/>
                <a:gdLst>
                  <a:gd name="connsiteX0" fmla="*/ 691480 w 691480"/>
                  <a:gd name="connsiteY0" fmla="*/ 259185 h 518370"/>
                  <a:gd name="connsiteX1" fmla="*/ 345740 w 691480"/>
                  <a:gd name="connsiteY1" fmla="*/ 518370 h 518370"/>
                  <a:gd name="connsiteX2" fmla="*/ 0 w 691480"/>
                  <a:gd name="connsiteY2" fmla="*/ 259185 h 518370"/>
                  <a:gd name="connsiteX3" fmla="*/ 345740 w 691480"/>
                  <a:gd name="connsiteY3" fmla="*/ 0 h 518370"/>
                  <a:gd name="connsiteX4" fmla="*/ 345740 w 691480"/>
                  <a:gd name="connsiteY4" fmla="*/ 259185 h 518370"/>
                  <a:gd name="connsiteX5" fmla="*/ 691480 w 691480"/>
                  <a:gd name="connsiteY5" fmla="*/ 259185 h 518370"/>
                  <a:gd name="connsiteX0" fmla="*/ 702202 w 702202"/>
                  <a:gd name="connsiteY0" fmla="*/ 17740 h 276925"/>
                  <a:gd name="connsiteX1" fmla="*/ 356462 w 702202"/>
                  <a:gd name="connsiteY1" fmla="*/ 276925 h 276925"/>
                  <a:gd name="connsiteX2" fmla="*/ 10722 w 702202"/>
                  <a:gd name="connsiteY2" fmla="*/ 17740 h 276925"/>
                  <a:gd name="connsiteX3" fmla="*/ 189408 w 702202"/>
                  <a:gd name="connsiteY3" fmla="*/ 22324 h 276925"/>
                  <a:gd name="connsiteX4" fmla="*/ 356462 w 702202"/>
                  <a:gd name="connsiteY4" fmla="*/ 17740 h 276925"/>
                  <a:gd name="connsiteX5" fmla="*/ 702202 w 702202"/>
                  <a:gd name="connsiteY5" fmla="*/ 17740 h 276925"/>
                  <a:gd name="connsiteX0" fmla="*/ 709221 w 709221"/>
                  <a:gd name="connsiteY0" fmla="*/ 14441 h 228890"/>
                  <a:gd name="connsiteX1" fmla="*/ 463815 w 709221"/>
                  <a:gd name="connsiteY1" fmla="*/ 228890 h 228890"/>
                  <a:gd name="connsiteX2" fmla="*/ 17741 w 709221"/>
                  <a:gd name="connsiteY2" fmla="*/ 14441 h 228890"/>
                  <a:gd name="connsiteX3" fmla="*/ 196427 w 709221"/>
                  <a:gd name="connsiteY3" fmla="*/ 19025 h 228890"/>
                  <a:gd name="connsiteX4" fmla="*/ 363481 w 709221"/>
                  <a:gd name="connsiteY4" fmla="*/ 14441 h 228890"/>
                  <a:gd name="connsiteX5" fmla="*/ 709221 w 709221"/>
                  <a:gd name="connsiteY5" fmla="*/ 14441 h 228890"/>
                  <a:gd name="connsiteX0" fmla="*/ 709221 w 709221"/>
                  <a:gd name="connsiteY0" fmla="*/ 14441 h 228890"/>
                  <a:gd name="connsiteX1" fmla="*/ 463815 w 709221"/>
                  <a:gd name="connsiteY1" fmla="*/ 228890 h 228890"/>
                  <a:gd name="connsiteX2" fmla="*/ 17741 w 709221"/>
                  <a:gd name="connsiteY2" fmla="*/ 14441 h 228890"/>
                  <a:gd name="connsiteX3" fmla="*/ 196427 w 709221"/>
                  <a:gd name="connsiteY3" fmla="*/ 19025 h 228890"/>
                  <a:gd name="connsiteX4" fmla="*/ 497894 w 709221"/>
                  <a:gd name="connsiteY4" fmla="*/ 120210 h 228890"/>
                  <a:gd name="connsiteX5" fmla="*/ 709221 w 709221"/>
                  <a:gd name="connsiteY5" fmla="*/ 14441 h 228890"/>
                  <a:gd name="connsiteX0" fmla="*/ 721194 w 721194"/>
                  <a:gd name="connsiteY0" fmla="*/ 12332 h 226781"/>
                  <a:gd name="connsiteX1" fmla="*/ 475788 w 721194"/>
                  <a:gd name="connsiteY1" fmla="*/ 226781 h 226781"/>
                  <a:gd name="connsiteX2" fmla="*/ 29714 w 721194"/>
                  <a:gd name="connsiteY2" fmla="*/ 12332 h 226781"/>
                  <a:gd name="connsiteX3" fmla="*/ 167149 w 721194"/>
                  <a:gd name="connsiteY3" fmla="*/ 24657 h 226781"/>
                  <a:gd name="connsiteX4" fmla="*/ 509867 w 721194"/>
                  <a:gd name="connsiteY4" fmla="*/ 118101 h 226781"/>
                  <a:gd name="connsiteX5" fmla="*/ 721194 w 721194"/>
                  <a:gd name="connsiteY5" fmla="*/ 12332 h 226781"/>
                  <a:gd name="connsiteX0" fmla="*/ 721194 w 721194"/>
                  <a:gd name="connsiteY0" fmla="*/ 12332 h 226781"/>
                  <a:gd name="connsiteX1" fmla="*/ 475788 w 721194"/>
                  <a:gd name="connsiteY1" fmla="*/ 226781 h 226781"/>
                  <a:gd name="connsiteX2" fmla="*/ 29714 w 721194"/>
                  <a:gd name="connsiteY2" fmla="*/ 12332 h 226781"/>
                  <a:gd name="connsiteX3" fmla="*/ 167149 w 721194"/>
                  <a:gd name="connsiteY3" fmla="*/ 24657 h 226781"/>
                  <a:gd name="connsiteX4" fmla="*/ 509867 w 721194"/>
                  <a:gd name="connsiteY4" fmla="*/ 118101 h 226781"/>
                  <a:gd name="connsiteX5" fmla="*/ 721194 w 721194"/>
                  <a:gd name="connsiteY5" fmla="*/ 12332 h 226781"/>
                  <a:gd name="connsiteX0" fmla="*/ 747472 w 747472"/>
                  <a:gd name="connsiteY0" fmla="*/ 59839 h 274288"/>
                  <a:gd name="connsiteX1" fmla="*/ 502066 w 747472"/>
                  <a:gd name="connsiteY1" fmla="*/ 274288 h 274288"/>
                  <a:gd name="connsiteX2" fmla="*/ 55992 w 747472"/>
                  <a:gd name="connsiteY2" fmla="*/ 59839 h 274288"/>
                  <a:gd name="connsiteX3" fmla="*/ 193427 w 747472"/>
                  <a:gd name="connsiteY3" fmla="*/ 72164 h 274288"/>
                  <a:gd name="connsiteX4" fmla="*/ 536145 w 747472"/>
                  <a:gd name="connsiteY4" fmla="*/ 165608 h 274288"/>
                  <a:gd name="connsiteX5" fmla="*/ 747472 w 747472"/>
                  <a:gd name="connsiteY5" fmla="*/ 59839 h 274288"/>
                  <a:gd name="connsiteX0" fmla="*/ 744614 w 744614"/>
                  <a:gd name="connsiteY0" fmla="*/ 47559 h 262008"/>
                  <a:gd name="connsiteX1" fmla="*/ 499208 w 744614"/>
                  <a:gd name="connsiteY1" fmla="*/ 262008 h 262008"/>
                  <a:gd name="connsiteX2" fmla="*/ 53134 w 744614"/>
                  <a:gd name="connsiteY2" fmla="*/ 47559 h 262008"/>
                  <a:gd name="connsiteX3" fmla="*/ 196230 w 744614"/>
                  <a:gd name="connsiteY3" fmla="*/ 78254 h 262008"/>
                  <a:gd name="connsiteX4" fmla="*/ 533287 w 744614"/>
                  <a:gd name="connsiteY4" fmla="*/ 153328 h 262008"/>
                  <a:gd name="connsiteX5" fmla="*/ 744614 w 744614"/>
                  <a:gd name="connsiteY5" fmla="*/ 47559 h 262008"/>
                  <a:gd name="connsiteX0" fmla="*/ 744614 w 744614"/>
                  <a:gd name="connsiteY0" fmla="*/ 47559 h 262008"/>
                  <a:gd name="connsiteX1" fmla="*/ 499208 w 744614"/>
                  <a:gd name="connsiteY1" fmla="*/ 262008 h 262008"/>
                  <a:gd name="connsiteX2" fmla="*/ 53134 w 744614"/>
                  <a:gd name="connsiteY2" fmla="*/ 47559 h 262008"/>
                  <a:gd name="connsiteX3" fmla="*/ 196230 w 744614"/>
                  <a:gd name="connsiteY3" fmla="*/ 78254 h 262008"/>
                  <a:gd name="connsiteX4" fmla="*/ 533287 w 744614"/>
                  <a:gd name="connsiteY4" fmla="*/ 153328 h 262008"/>
                  <a:gd name="connsiteX5" fmla="*/ 744614 w 744614"/>
                  <a:gd name="connsiteY5" fmla="*/ 47559 h 262008"/>
                  <a:gd name="connsiteX0" fmla="*/ 709930 w 709930"/>
                  <a:gd name="connsiteY0" fmla="*/ 16260 h 230709"/>
                  <a:gd name="connsiteX1" fmla="*/ 464524 w 709930"/>
                  <a:gd name="connsiteY1" fmla="*/ 230709 h 230709"/>
                  <a:gd name="connsiteX2" fmla="*/ 18450 w 709930"/>
                  <a:gd name="connsiteY2" fmla="*/ 16260 h 230709"/>
                  <a:gd name="connsiteX3" fmla="*/ 161546 w 709930"/>
                  <a:gd name="connsiteY3" fmla="*/ 46955 h 230709"/>
                  <a:gd name="connsiteX4" fmla="*/ 498603 w 709930"/>
                  <a:gd name="connsiteY4" fmla="*/ 122029 h 230709"/>
                  <a:gd name="connsiteX5" fmla="*/ 709930 w 709930"/>
                  <a:gd name="connsiteY5" fmla="*/ 16260 h 230709"/>
                  <a:gd name="connsiteX0" fmla="*/ 709930 w 709930"/>
                  <a:gd name="connsiteY0" fmla="*/ 16260 h 230709"/>
                  <a:gd name="connsiteX1" fmla="*/ 464524 w 709930"/>
                  <a:gd name="connsiteY1" fmla="*/ 230709 h 230709"/>
                  <a:gd name="connsiteX2" fmla="*/ 18450 w 709930"/>
                  <a:gd name="connsiteY2" fmla="*/ 16260 h 230709"/>
                  <a:gd name="connsiteX3" fmla="*/ 161546 w 709930"/>
                  <a:gd name="connsiteY3" fmla="*/ 46955 h 230709"/>
                  <a:gd name="connsiteX4" fmla="*/ 498603 w 709930"/>
                  <a:gd name="connsiteY4" fmla="*/ 122029 h 230709"/>
                  <a:gd name="connsiteX5" fmla="*/ 709930 w 709930"/>
                  <a:gd name="connsiteY5" fmla="*/ 16260 h 230709"/>
                  <a:gd name="connsiteX0" fmla="*/ 704447 w 704447"/>
                  <a:gd name="connsiteY0" fmla="*/ 15998 h 226897"/>
                  <a:gd name="connsiteX1" fmla="*/ 379713 w 704447"/>
                  <a:gd name="connsiteY1" fmla="*/ 226897 h 226897"/>
                  <a:gd name="connsiteX2" fmla="*/ 12967 w 704447"/>
                  <a:gd name="connsiteY2" fmla="*/ 15998 h 226897"/>
                  <a:gd name="connsiteX3" fmla="*/ 156063 w 704447"/>
                  <a:gd name="connsiteY3" fmla="*/ 46693 h 226897"/>
                  <a:gd name="connsiteX4" fmla="*/ 493120 w 704447"/>
                  <a:gd name="connsiteY4" fmla="*/ 121767 h 226897"/>
                  <a:gd name="connsiteX5" fmla="*/ 704447 w 704447"/>
                  <a:gd name="connsiteY5" fmla="*/ 15998 h 226897"/>
                  <a:gd name="connsiteX0" fmla="*/ 695278 w 695278"/>
                  <a:gd name="connsiteY0" fmla="*/ 9286 h 220185"/>
                  <a:gd name="connsiteX1" fmla="*/ 370544 w 695278"/>
                  <a:gd name="connsiteY1" fmla="*/ 220185 h 220185"/>
                  <a:gd name="connsiteX2" fmla="*/ 3798 w 695278"/>
                  <a:gd name="connsiteY2" fmla="*/ 9286 h 220185"/>
                  <a:gd name="connsiteX3" fmla="*/ 219877 w 695278"/>
                  <a:gd name="connsiteY3" fmla="*/ 63158 h 220185"/>
                  <a:gd name="connsiteX4" fmla="*/ 483951 w 695278"/>
                  <a:gd name="connsiteY4" fmla="*/ 115055 h 220185"/>
                  <a:gd name="connsiteX5" fmla="*/ 695278 w 695278"/>
                  <a:gd name="connsiteY5" fmla="*/ 9286 h 220185"/>
                  <a:gd name="connsiteX0" fmla="*/ 694944 w 694944"/>
                  <a:gd name="connsiteY0" fmla="*/ 6341 h 217240"/>
                  <a:gd name="connsiteX1" fmla="*/ 370210 w 694944"/>
                  <a:gd name="connsiteY1" fmla="*/ 217240 h 217240"/>
                  <a:gd name="connsiteX2" fmla="*/ 3464 w 694944"/>
                  <a:gd name="connsiteY2" fmla="*/ 6341 h 217240"/>
                  <a:gd name="connsiteX3" fmla="*/ 219543 w 694944"/>
                  <a:gd name="connsiteY3" fmla="*/ 60213 h 217240"/>
                  <a:gd name="connsiteX4" fmla="*/ 483617 w 694944"/>
                  <a:gd name="connsiteY4" fmla="*/ 112110 h 217240"/>
                  <a:gd name="connsiteX5" fmla="*/ 694944 w 694944"/>
                  <a:gd name="connsiteY5" fmla="*/ 6341 h 217240"/>
                  <a:gd name="connsiteX0" fmla="*/ 694914 w 694914"/>
                  <a:gd name="connsiteY0" fmla="*/ 4557 h 215456"/>
                  <a:gd name="connsiteX1" fmla="*/ 370180 w 694914"/>
                  <a:gd name="connsiteY1" fmla="*/ 215456 h 215456"/>
                  <a:gd name="connsiteX2" fmla="*/ 3434 w 694914"/>
                  <a:gd name="connsiteY2" fmla="*/ 4557 h 215456"/>
                  <a:gd name="connsiteX3" fmla="*/ 219986 w 694914"/>
                  <a:gd name="connsiteY3" fmla="*/ 73787 h 215456"/>
                  <a:gd name="connsiteX4" fmla="*/ 483587 w 694914"/>
                  <a:gd name="connsiteY4" fmla="*/ 110326 h 215456"/>
                  <a:gd name="connsiteX5" fmla="*/ 694914 w 694914"/>
                  <a:gd name="connsiteY5" fmla="*/ 4557 h 215456"/>
                  <a:gd name="connsiteX0" fmla="*/ 694914 w 694914"/>
                  <a:gd name="connsiteY0" fmla="*/ 4557 h 215456"/>
                  <a:gd name="connsiteX1" fmla="*/ 370180 w 694914"/>
                  <a:gd name="connsiteY1" fmla="*/ 215456 h 215456"/>
                  <a:gd name="connsiteX2" fmla="*/ 3434 w 694914"/>
                  <a:gd name="connsiteY2" fmla="*/ 4557 h 215456"/>
                  <a:gd name="connsiteX3" fmla="*/ 219986 w 694914"/>
                  <a:gd name="connsiteY3" fmla="*/ 73787 h 215456"/>
                  <a:gd name="connsiteX4" fmla="*/ 483587 w 694914"/>
                  <a:gd name="connsiteY4" fmla="*/ 110326 h 215456"/>
                  <a:gd name="connsiteX5" fmla="*/ 694914 w 694914"/>
                  <a:gd name="connsiteY5" fmla="*/ 4557 h 215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4914" h="215456">
                    <a:moveTo>
                      <a:pt x="694914" y="4557"/>
                    </a:moveTo>
                    <a:cubicBezTo>
                      <a:pt x="694914" y="147701"/>
                      <a:pt x="485427" y="215456"/>
                      <a:pt x="370180" y="215456"/>
                    </a:cubicBezTo>
                    <a:cubicBezTo>
                      <a:pt x="254933" y="215456"/>
                      <a:pt x="28466" y="28169"/>
                      <a:pt x="3434" y="4557"/>
                    </a:cubicBezTo>
                    <a:cubicBezTo>
                      <a:pt x="-21598" y="-19055"/>
                      <a:pt x="94273" y="55899"/>
                      <a:pt x="219986" y="73787"/>
                    </a:cubicBezTo>
                    <a:cubicBezTo>
                      <a:pt x="557151" y="82923"/>
                      <a:pt x="369348" y="79178"/>
                      <a:pt x="483587" y="110326"/>
                    </a:cubicBezTo>
                    <a:lnTo>
                      <a:pt x="694914" y="455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19D1542-2F60-A540-8333-FCE2897EEF0C}"/>
                </a:ext>
              </a:extLst>
            </p:cNvPr>
            <p:cNvSpPr txBox="1"/>
            <p:nvPr/>
          </p:nvSpPr>
          <p:spPr>
            <a:xfrm>
              <a:off x="352154" y="3712972"/>
              <a:ext cx="196950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Arial" panose="020B0604020202020204" pitchFamily="34" charset="0"/>
                </a:rPr>
                <a:t>There are </a:t>
              </a:r>
            </a:p>
            <a:p>
              <a:pPr algn="ctr"/>
              <a:r>
                <a:rPr lang="en-GB" sz="2000" dirty="0">
                  <a:latin typeface="Arial" panose="020B0604020202020204" pitchFamily="34" charset="0"/>
                </a:rPr>
                <a:t>also runners-up </a:t>
              </a:r>
            </a:p>
            <a:p>
              <a:pPr algn="ctr"/>
              <a:r>
                <a:rPr lang="en-GB" sz="2000" dirty="0">
                  <a:latin typeface="Arial" panose="020B0604020202020204" pitchFamily="34" charset="0"/>
                </a:rPr>
                <a:t>prizes, too!  </a:t>
              </a:r>
            </a:p>
          </p:txBody>
        </p:sp>
      </p:grpSp>
      <p:pic>
        <p:nvPicPr>
          <p:cNvPr id="33" name="Picture 32" descr="Text&#10;&#10;Description automatically generated">
            <a:extLst>
              <a:ext uri="{FF2B5EF4-FFF2-40B4-BE49-F238E27FC236}">
                <a16:creationId xmlns:a16="http://schemas.microsoft.com/office/drawing/2014/main" id="{1BC3D1C3-D20B-B64E-A39A-C60789DE196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0004" y="2921984"/>
            <a:ext cx="3539637" cy="2436103"/>
          </a:xfrm>
          <a:prstGeom prst="rect">
            <a:avLst/>
          </a:prstGeom>
        </p:spPr>
      </p:pic>
      <p:pic>
        <p:nvPicPr>
          <p:cNvPr id="34" name="Picture 2" descr="How to double dig a vegetable plot - Countryfile.com">
            <a:extLst>
              <a:ext uri="{FF2B5EF4-FFF2-40B4-BE49-F238E27FC236}">
                <a16:creationId xmlns:a16="http://schemas.microsoft.com/office/drawing/2014/main" id="{AA2D1CD2-AB6E-C24D-AD15-044791A71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80716">
            <a:off x="3297034" y="927633"/>
            <a:ext cx="3080484" cy="20499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141427">
              <a:schemeClr val="bg1">
                <a:alpha val="75797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C2E52EF2-5199-434D-A721-39D791649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</p:spTree>
    <p:extLst>
      <p:ext uri="{BB962C8B-B14F-4D97-AF65-F5344CB8AC3E}">
        <p14:creationId xmlns:p14="http://schemas.microsoft.com/office/powerpoint/2010/main" val="9379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person, food, fruit, dish&#10;&#10;Description automatically generated">
            <a:extLst>
              <a:ext uri="{FF2B5EF4-FFF2-40B4-BE49-F238E27FC236}">
                <a16:creationId xmlns:a16="http://schemas.microsoft.com/office/drawing/2014/main" id="{F5EFB41C-50E5-2E40-8673-721709780261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931" y="0"/>
            <a:ext cx="4981666" cy="51435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002E8291-2625-3A40-AD73-8A93DE7B7270}"/>
              </a:ext>
            </a:extLst>
          </p:cNvPr>
          <p:cNvSpPr/>
          <p:nvPr/>
        </p:nvSpPr>
        <p:spPr bwMode="gray">
          <a:xfrm flipV="1">
            <a:off x="-6383" y="-5323"/>
            <a:ext cx="5790786" cy="5157788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  <a:gd name="connsiteX0" fmla="*/ 1516049 w 8198127"/>
              <a:gd name="connsiteY0" fmla="*/ 6834643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  <a:gd name="connsiteX5" fmla="*/ 1516049 w 8198127"/>
              <a:gd name="connsiteY5" fmla="*/ 6834643 h 6877050"/>
              <a:gd name="connsiteX0" fmla="*/ 0 w 6682078"/>
              <a:gd name="connsiteY0" fmla="*/ 6834643 h 6877050"/>
              <a:gd name="connsiteX1" fmla="*/ 4574033 w 6682078"/>
              <a:gd name="connsiteY1" fmla="*/ 6877050 h 6877050"/>
              <a:gd name="connsiteX2" fmla="*/ 6682078 w 6682078"/>
              <a:gd name="connsiteY2" fmla="*/ 6877050 h 6877050"/>
              <a:gd name="connsiteX3" fmla="*/ 4574033 w 6682078"/>
              <a:gd name="connsiteY3" fmla="*/ 0 h 6877050"/>
              <a:gd name="connsiteX4" fmla="*/ 21203 w 6682078"/>
              <a:gd name="connsiteY4" fmla="*/ 10601 h 6877050"/>
              <a:gd name="connsiteX5" fmla="*/ 0 w 6682078"/>
              <a:gd name="connsiteY5" fmla="*/ 6834643 h 6877050"/>
              <a:gd name="connsiteX0" fmla="*/ 0 w 7721049"/>
              <a:gd name="connsiteY0" fmla="*/ 6877050 h 6877050"/>
              <a:gd name="connsiteX1" fmla="*/ 5613004 w 7721049"/>
              <a:gd name="connsiteY1" fmla="*/ 6877050 h 6877050"/>
              <a:gd name="connsiteX2" fmla="*/ 7721049 w 7721049"/>
              <a:gd name="connsiteY2" fmla="*/ 6877050 h 6877050"/>
              <a:gd name="connsiteX3" fmla="*/ 5613004 w 7721049"/>
              <a:gd name="connsiteY3" fmla="*/ 0 h 6877050"/>
              <a:gd name="connsiteX4" fmla="*/ 1060174 w 7721049"/>
              <a:gd name="connsiteY4" fmla="*/ 10601 h 6877050"/>
              <a:gd name="connsiteX5" fmla="*/ 0 w 7721049"/>
              <a:gd name="connsiteY5" fmla="*/ 6877050 h 6877050"/>
              <a:gd name="connsiteX0" fmla="*/ 0 w 7721049"/>
              <a:gd name="connsiteY0" fmla="*/ 6877050 h 6877050"/>
              <a:gd name="connsiteX1" fmla="*/ 5613004 w 7721049"/>
              <a:gd name="connsiteY1" fmla="*/ 6877050 h 6877050"/>
              <a:gd name="connsiteX2" fmla="*/ 7721049 w 7721049"/>
              <a:gd name="connsiteY2" fmla="*/ 6877050 h 6877050"/>
              <a:gd name="connsiteX3" fmla="*/ 5613004 w 7721049"/>
              <a:gd name="connsiteY3" fmla="*/ 0 h 6877050"/>
              <a:gd name="connsiteX4" fmla="*/ 0 w 7721049"/>
              <a:gd name="connsiteY4" fmla="*/ 10601 h 6877050"/>
              <a:gd name="connsiteX5" fmla="*/ 0 w 7721049"/>
              <a:gd name="connsiteY5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21049" h="6877050">
                <a:moveTo>
                  <a:pt x="0" y="6877050"/>
                </a:moveTo>
                <a:lnTo>
                  <a:pt x="5613004" y="6877050"/>
                </a:lnTo>
                <a:lnTo>
                  <a:pt x="7721049" y="6877050"/>
                </a:lnTo>
                <a:lnTo>
                  <a:pt x="5613004" y="0"/>
                </a:lnTo>
                <a:lnTo>
                  <a:pt x="0" y="10601"/>
                </a:lnTo>
                <a:lnTo>
                  <a:pt x="0" y="6877050"/>
                </a:lnTo>
                <a:close/>
              </a:path>
            </a:pathLst>
          </a:custGeom>
          <a:gradFill flip="none" rotWithShape="1">
            <a:gsLst>
              <a:gs pos="32760">
                <a:srgbClr val="00617F"/>
              </a:gs>
              <a:gs pos="0">
                <a:srgbClr val="00617F"/>
              </a:gs>
              <a:gs pos="72000">
                <a:srgbClr val="10384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E473588-1BE1-504A-8D0D-96F5C1AF2992}"/>
              </a:ext>
            </a:extLst>
          </p:cNvPr>
          <p:cNvSpPr>
            <a:spLocks/>
          </p:cNvSpPr>
          <p:nvPr/>
        </p:nvSpPr>
        <p:spPr bwMode="gray">
          <a:xfrm>
            <a:off x="3435709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FF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2AA829C-DCA0-3F4A-A9C5-DA9C6AC5AFD3}"/>
              </a:ext>
            </a:extLst>
          </p:cNvPr>
          <p:cNvSpPr txBox="1">
            <a:spLocks/>
          </p:cNvSpPr>
          <p:nvPr/>
        </p:nvSpPr>
        <p:spPr>
          <a:xfrm>
            <a:off x="464793" y="3652689"/>
            <a:ext cx="2700000" cy="26659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 the links…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21D0D7-47D2-4E47-A97A-27CF025F0C56}"/>
              </a:ext>
            </a:extLst>
          </p:cNvPr>
          <p:cNvSpPr txBox="1"/>
          <p:nvPr/>
        </p:nvSpPr>
        <p:spPr bwMode="white">
          <a:xfrm>
            <a:off x="7967" y="3490991"/>
            <a:ext cx="2183909" cy="12620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defTabSz="515070">
              <a:defRPr/>
            </a:pPr>
            <a:r>
              <a:rPr lang="en-US" sz="825" kern="0" dirty="0">
                <a:solidFill>
                  <a:srgbClr val="FF0000"/>
                </a:solidFill>
              </a:rPr>
              <a:t>//////////////////////////////////////////////////////////////</a:t>
            </a: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F21DE8CB-BC56-F741-A948-35A083885679}"/>
              </a:ext>
            </a:extLst>
          </p:cNvPr>
          <p:cNvSpPr/>
          <p:nvPr/>
        </p:nvSpPr>
        <p:spPr>
          <a:xfrm>
            <a:off x="5535834" y="4268857"/>
            <a:ext cx="3615457" cy="874644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3636926"/>
              <a:gd name="connsiteY0" fmla="*/ 922352 h 922352"/>
              <a:gd name="connsiteX1" fmla="*/ 3106574 w 3636926"/>
              <a:gd name="connsiteY1" fmla="*/ 0 h 922352"/>
              <a:gd name="connsiteX2" fmla="*/ 3636926 w 3636926"/>
              <a:gd name="connsiteY2" fmla="*/ 914400 h 922352"/>
              <a:gd name="connsiteX3" fmla="*/ 0 w 3636926"/>
              <a:gd name="connsiteY3" fmla="*/ 922352 h 922352"/>
              <a:gd name="connsiteX0" fmla="*/ 0 w 3636926"/>
              <a:gd name="connsiteY0" fmla="*/ 874644 h 874644"/>
              <a:gd name="connsiteX1" fmla="*/ 3615457 w 3636926"/>
              <a:gd name="connsiteY1" fmla="*/ 0 h 874644"/>
              <a:gd name="connsiteX2" fmla="*/ 3636926 w 3636926"/>
              <a:gd name="connsiteY2" fmla="*/ 866692 h 874644"/>
              <a:gd name="connsiteX3" fmla="*/ 0 w 3636926"/>
              <a:gd name="connsiteY3" fmla="*/ 874644 h 874644"/>
              <a:gd name="connsiteX0" fmla="*/ 0 w 3615457"/>
              <a:gd name="connsiteY0" fmla="*/ 874644 h 874644"/>
              <a:gd name="connsiteX1" fmla="*/ 3615457 w 3615457"/>
              <a:gd name="connsiteY1" fmla="*/ 0 h 874644"/>
              <a:gd name="connsiteX2" fmla="*/ 3613072 w 3615457"/>
              <a:gd name="connsiteY2" fmla="*/ 874643 h 874644"/>
              <a:gd name="connsiteX3" fmla="*/ 0 w 3615457"/>
              <a:gd name="connsiteY3" fmla="*/ 874644 h 87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5457" h="874644">
                <a:moveTo>
                  <a:pt x="0" y="874644"/>
                </a:moveTo>
                <a:lnTo>
                  <a:pt x="3615457" y="0"/>
                </a:lnTo>
                <a:lnTo>
                  <a:pt x="3613072" y="874643"/>
                </a:lnTo>
                <a:lnTo>
                  <a:pt x="0" y="874644"/>
                </a:lnTo>
                <a:close/>
              </a:path>
            </a:pathLst>
          </a:custGeom>
          <a:solidFill>
            <a:srgbClr val="062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A89090-7D50-3946-8BFF-CC65AFF42B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743" y="529066"/>
            <a:ext cx="1987536" cy="668273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F2D53D7E-AC03-E944-B565-FEC7D7E739CC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792" y="723568"/>
            <a:ext cx="3013034" cy="4267532"/>
          </a:xfrm>
          <a:prstGeom prst="rect">
            <a:avLst/>
          </a:prstGeom>
        </p:spPr>
      </p:pic>
      <p:pic>
        <p:nvPicPr>
          <p:cNvPr id="3" name="Picture 2" descr="A picture containing text, vector graphics, tableware, plate&#10;&#10;Description automatically generated">
            <a:extLst>
              <a:ext uri="{FF2B5EF4-FFF2-40B4-BE49-F238E27FC236}">
                <a16:creationId xmlns:a16="http://schemas.microsoft.com/office/drawing/2014/main" id="{281AAA76-3A5D-174D-B62B-E4A7F3EF3747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14" y="1710505"/>
            <a:ext cx="2654300" cy="1066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78272DC-9A95-0C48-A5B8-70F39FCCF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</p:spTree>
    <p:extLst>
      <p:ext uri="{BB962C8B-B14F-4D97-AF65-F5344CB8AC3E}">
        <p14:creationId xmlns:p14="http://schemas.microsoft.com/office/powerpoint/2010/main" val="9187288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FB1AEA-3A2E-C243-A662-19996106D2E8}"/>
              </a:ext>
            </a:extLst>
          </p:cNvPr>
          <p:cNvSpPr/>
          <p:nvPr/>
        </p:nvSpPr>
        <p:spPr bwMode="gray">
          <a:xfrm>
            <a:off x="0" y="0"/>
            <a:ext cx="9151915" cy="5157788"/>
          </a:xfrm>
          <a:prstGeom prst="rect">
            <a:avLst/>
          </a:prstGeom>
          <a:gradFill flip="none" rotWithShape="1">
            <a:gsLst>
              <a:gs pos="0">
                <a:srgbClr val="89D429">
                  <a:tint val="66000"/>
                  <a:satMod val="160000"/>
                </a:srgbClr>
              </a:gs>
              <a:gs pos="50000">
                <a:srgbClr val="89D429">
                  <a:tint val="44500"/>
                  <a:satMod val="160000"/>
                </a:srgbClr>
              </a:gs>
              <a:gs pos="100000">
                <a:srgbClr val="89D42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419FFAF-8858-F44D-BBDC-B76D4302C93A}"/>
              </a:ext>
            </a:extLst>
          </p:cNvPr>
          <p:cNvSpPr>
            <a:spLocks/>
          </p:cNvSpPr>
          <p:nvPr/>
        </p:nvSpPr>
        <p:spPr bwMode="gray">
          <a:xfrm>
            <a:off x="5933240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FF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AC5C076-C174-BD48-8BFA-08D55DB46A7A}"/>
              </a:ext>
            </a:extLst>
          </p:cNvPr>
          <p:cNvSpPr>
            <a:spLocks/>
          </p:cNvSpPr>
          <p:nvPr/>
        </p:nvSpPr>
        <p:spPr bwMode="gray">
          <a:xfrm rot="610389">
            <a:off x="6629484" y="246489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92D05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1A6EE3E2-A7F7-D449-97FF-3E880A8181C9}"/>
              </a:ext>
            </a:extLst>
          </p:cNvPr>
          <p:cNvSpPr/>
          <p:nvPr/>
        </p:nvSpPr>
        <p:spPr>
          <a:xfrm>
            <a:off x="6435402" y="3602253"/>
            <a:ext cx="599467" cy="31979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26B96A2C-0A0F-B840-910B-E5B6011B2065}"/>
              </a:ext>
            </a:extLst>
          </p:cNvPr>
          <p:cNvSpPr/>
          <p:nvPr/>
        </p:nvSpPr>
        <p:spPr>
          <a:xfrm rot="10800000">
            <a:off x="7313120" y="1536784"/>
            <a:ext cx="599467" cy="31979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57F54C-C242-3247-AA83-A4637958926C}"/>
              </a:ext>
            </a:extLst>
          </p:cNvPr>
          <p:cNvGrpSpPr/>
          <p:nvPr/>
        </p:nvGrpSpPr>
        <p:grpSpPr>
          <a:xfrm>
            <a:off x="5878298" y="705787"/>
            <a:ext cx="2361980" cy="1304169"/>
            <a:chOff x="5878298" y="1101512"/>
            <a:chExt cx="2361980" cy="130416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AFB653-A6DF-E142-B724-0A5A5BFD1579}"/>
                </a:ext>
              </a:extLst>
            </p:cNvPr>
            <p:cNvSpPr txBox="1"/>
            <p:nvPr/>
          </p:nvSpPr>
          <p:spPr>
            <a:xfrm>
              <a:off x="7191209" y="1101512"/>
              <a:ext cx="10490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Your favourite food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BF0F4B3-42D2-A841-837E-D9970F34E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r:link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347" r="17347"/>
            <a:stretch>
              <a:fillRect/>
            </a:stretch>
          </p:blipFill>
          <p:spPr>
            <a:xfrm>
              <a:off x="5878298" y="1169933"/>
              <a:ext cx="1210021" cy="1235748"/>
            </a:xfrm>
            <a:prstGeom prst="round2DiagRect">
              <a:avLst>
                <a:gd name="adj1" fmla="val 16667"/>
                <a:gd name="adj2" fmla="val 0"/>
              </a:avLst>
            </a:prstGeom>
            <a:ln w="5715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2" name="Explosion 2 11">
            <a:extLst>
              <a:ext uri="{FF2B5EF4-FFF2-40B4-BE49-F238E27FC236}">
                <a16:creationId xmlns:a16="http://schemas.microsoft.com/office/drawing/2014/main" id="{43077EF5-9985-0046-8D98-DDD96E1BBB4F}"/>
              </a:ext>
            </a:extLst>
          </p:cNvPr>
          <p:cNvSpPr/>
          <p:nvPr/>
        </p:nvSpPr>
        <p:spPr>
          <a:xfrm rot="985718">
            <a:off x="2926218" y="1349009"/>
            <a:ext cx="3582785" cy="2914192"/>
          </a:xfrm>
          <a:prstGeom prst="irregularSeal2">
            <a:avLst/>
          </a:prstGeom>
          <a:solidFill>
            <a:srgbClr val="062D45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06CF29-C557-F242-B2E7-A1DAD9E7F632}"/>
              </a:ext>
            </a:extLst>
          </p:cNvPr>
          <p:cNvSpPr txBox="1"/>
          <p:nvPr/>
        </p:nvSpPr>
        <p:spPr>
          <a:xfrm>
            <a:off x="3131503" y="2234244"/>
            <a:ext cx="2815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and </a:t>
            </a:r>
          </a:p>
          <a:p>
            <a:pPr algn="ctr"/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Waste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91E18B-8D05-0646-A4A7-FD3408FA3F9D}"/>
              </a:ext>
            </a:extLst>
          </p:cNvPr>
          <p:cNvGrpSpPr/>
          <p:nvPr/>
        </p:nvGrpSpPr>
        <p:grpSpPr>
          <a:xfrm>
            <a:off x="6806752" y="3009419"/>
            <a:ext cx="1668111" cy="1666682"/>
            <a:chOff x="7191209" y="2444461"/>
            <a:chExt cx="1668111" cy="16666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A3B2478-F403-E545-9ABD-E232C7530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r:link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985" r="11985"/>
            <a:stretch>
              <a:fillRect/>
            </a:stretch>
          </p:blipFill>
          <p:spPr>
            <a:xfrm>
              <a:off x="7569894" y="2444461"/>
              <a:ext cx="1210021" cy="1235748"/>
            </a:xfrm>
            <a:prstGeom prst="round2DiagRect">
              <a:avLst>
                <a:gd name="adj1" fmla="val 16667"/>
                <a:gd name="adj2" fmla="val 0"/>
              </a:avLst>
            </a:prstGeom>
            <a:ln w="5715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28188A-8A06-634A-88F9-EB32D9638CBB}"/>
                </a:ext>
              </a:extLst>
            </p:cNvPr>
            <p:cNvSpPr txBox="1"/>
            <p:nvPr/>
          </p:nvSpPr>
          <p:spPr>
            <a:xfrm>
              <a:off x="7191209" y="3772589"/>
              <a:ext cx="16681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Food groups</a:t>
              </a:r>
            </a:p>
          </p:txBody>
        </p:sp>
      </p:grpSp>
      <p:sp>
        <p:nvSpPr>
          <p:cNvPr id="17" name="Right Arrow 16">
            <a:extLst>
              <a:ext uri="{FF2B5EF4-FFF2-40B4-BE49-F238E27FC236}">
                <a16:creationId xmlns:a16="http://schemas.microsoft.com/office/drawing/2014/main" id="{85BE87FC-52C0-B648-9196-2CF3EFE3B028}"/>
              </a:ext>
            </a:extLst>
          </p:cNvPr>
          <p:cNvSpPr/>
          <p:nvPr/>
        </p:nvSpPr>
        <p:spPr>
          <a:xfrm rot="10800000">
            <a:off x="2000226" y="2049760"/>
            <a:ext cx="599467" cy="31979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5B208B1-C2D2-8649-9E07-A37E5AC47B31}"/>
              </a:ext>
            </a:extLst>
          </p:cNvPr>
          <p:cNvGrpSpPr/>
          <p:nvPr/>
        </p:nvGrpSpPr>
        <p:grpSpPr>
          <a:xfrm>
            <a:off x="594551" y="1813516"/>
            <a:ext cx="2494445" cy="1235748"/>
            <a:chOff x="210579" y="2506296"/>
            <a:chExt cx="2494445" cy="123574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D975F10-46E7-C647-A0AE-F080FD57B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r:link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883" r="14883"/>
            <a:stretch>
              <a:fillRect/>
            </a:stretch>
          </p:blipFill>
          <p:spPr>
            <a:xfrm>
              <a:off x="210579" y="2506296"/>
              <a:ext cx="1210021" cy="1235748"/>
            </a:xfrm>
            <a:prstGeom prst="round2DiagRect">
              <a:avLst>
                <a:gd name="adj1" fmla="val 16667"/>
                <a:gd name="adj2" fmla="val 0"/>
              </a:avLst>
            </a:prstGeom>
            <a:ln w="5715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8423A9E-F4BB-6742-B128-CF651D00C930}"/>
                </a:ext>
              </a:extLst>
            </p:cNvPr>
            <p:cNvSpPr txBox="1"/>
            <p:nvPr/>
          </p:nvSpPr>
          <p:spPr>
            <a:xfrm>
              <a:off x="1508779" y="3103215"/>
              <a:ext cx="11962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How food is wasted</a:t>
              </a:r>
            </a:p>
          </p:txBody>
        </p:sp>
      </p:grpSp>
      <p:sp>
        <p:nvSpPr>
          <p:cNvPr id="21" name="Right Arrow 20">
            <a:extLst>
              <a:ext uri="{FF2B5EF4-FFF2-40B4-BE49-F238E27FC236}">
                <a16:creationId xmlns:a16="http://schemas.microsoft.com/office/drawing/2014/main" id="{4C74C001-A1A1-8643-B0AF-ACC820D98206}"/>
              </a:ext>
            </a:extLst>
          </p:cNvPr>
          <p:cNvSpPr/>
          <p:nvPr/>
        </p:nvSpPr>
        <p:spPr>
          <a:xfrm rot="10800000">
            <a:off x="4096563" y="4303068"/>
            <a:ext cx="599467" cy="319795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2BF60B3-3561-9341-A05B-839C988F2BE4}"/>
              </a:ext>
            </a:extLst>
          </p:cNvPr>
          <p:cNvGrpSpPr/>
          <p:nvPr/>
        </p:nvGrpSpPr>
        <p:grpSpPr>
          <a:xfrm>
            <a:off x="1364066" y="3772589"/>
            <a:ext cx="2636484" cy="1235748"/>
            <a:chOff x="1364066" y="3772589"/>
            <a:chExt cx="2636484" cy="123574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6B51419-463B-074C-A42B-7EF901DFCB42}"/>
                </a:ext>
              </a:extLst>
            </p:cNvPr>
            <p:cNvSpPr txBox="1"/>
            <p:nvPr/>
          </p:nvSpPr>
          <p:spPr>
            <a:xfrm>
              <a:off x="1364066" y="3975713"/>
              <a:ext cx="13076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Food and farming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5C9350C-CB58-E94A-AD56-0CF6E44B6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389" r="17389"/>
            <a:stretch/>
          </p:blipFill>
          <p:spPr>
            <a:xfrm>
              <a:off x="2790529" y="3772589"/>
              <a:ext cx="1210021" cy="1235748"/>
            </a:xfrm>
            <a:prstGeom prst="round2DiagRect">
              <a:avLst>
                <a:gd name="adj1" fmla="val 16667"/>
                <a:gd name="adj2" fmla="val 0"/>
              </a:avLst>
            </a:prstGeom>
            <a:ln w="5715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EBCAD6EF-D691-5742-9018-BAC996250F31}"/>
              </a:ext>
            </a:extLst>
          </p:cNvPr>
          <p:cNvPicPr>
            <a:picLocks noChangeAspect="1"/>
          </p:cNvPicPr>
          <p:nvPr/>
        </p:nvPicPr>
        <p:blipFill>
          <a:blip r:embed="rId9" r:link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0" y="171009"/>
            <a:ext cx="1361777" cy="399384"/>
          </a:xfrm>
          <a:prstGeom prst="rect">
            <a:avLst/>
          </a:prstGeom>
        </p:spPr>
      </p:pic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30D88376-AB3F-274D-BD74-098386605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B5B8A57-A7B7-DD4D-91EB-E73ADF0A0C30}"/>
              </a:ext>
            </a:extLst>
          </p:cNvPr>
          <p:cNvPicPr>
            <a:picLocks noChangeAspect="1"/>
          </p:cNvPicPr>
          <p:nvPr/>
        </p:nvPicPr>
        <p:blipFill>
          <a:blip r:embed="rId11" r:link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905" y="678618"/>
            <a:ext cx="4279900" cy="3429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00653E5-2678-AD47-9ECF-57B664E3984B}"/>
              </a:ext>
            </a:extLst>
          </p:cNvPr>
          <p:cNvSpPr txBox="1"/>
          <p:nvPr/>
        </p:nvSpPr>
        <p:spPr>
          <a:xfrm>
            <a:off x="446198" y="1217273"/>
            <a:ext cx="3971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For example, you could include…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44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7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D0C3E9-F80E-E149-950D-2EA6DBD40157}"/>
              </a:ext>
            </a:extLst>
          </p:cNvPr>
          <p:cNvPicPr>
            <a:picLocks noChangeAspect="1"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8731" r="1487" b="13277"/>
          <a:stretch>
            <a:fillRect/>
          </a:stretch>
        </p:blipFill>
        <p:spPr>
          <a:xfrm>
            <a:off x="4169229" y="-5323"/>
            <a:ext cx="4982061" cy="5157788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35923774-8986-7E42-8A56-7FD1D3208524}"/>
              </a:ext>
            </a:extLst>
          </p:cNvPr>
          <p:cNvSpPr/>
          <p:nvPr/>
        </p:nvSpPr>
        <p:spPr bwMode="gray">
          <a:xfrm flipV="1">
            <a:off x="-6383" y="-5323"/>
            <a:ext cx="5790786" cy="5157788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  <a:gd name="connsiteX0" fmla="*/ 1516049 w 8198127"/>
              <a:gd name="connsiteY0" fmla="*/ 6834643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  <a:gd name="connsiteX5" fmla="*/ 1516049 w 8198127"/>
              <a:gd name="connsiteY5" fmla="*/ 6834643 h 6877050"/>
              <a:gd name="connsiteX0" fmla="*/ 0 w 6682078"/>
              <a:gd name="connsiteY0" fmla="*/ 6834643 h 6877050"/>
              <a:gd name="connsiteX1" fmla="*/ 4574033 w 6682078"/>
              <a:gd name="connsiteY1" fmla="*/ 6877050 h 6877050"/>
              <a:gd name="connsiteX2" fmla="*/ 6682078 w 6682078"/>
              <a:gd name="connsiteY2" fmla="*/ 6877050 h 6877050"/>
              <a:gd name="connsiteX3" fmla="*/ 4574033 w 6682078"/>
              <a:gd name="connsiteY3" fmla="*/ 0 h 6877050"/>
              <a:gd name="connsiteX4" fmla="*/ 21203 w 6682078"/>
              <a:gd name="connsiteY4" fmla="*/ 10601 h 6877050"/>
              <a:gd name="connsiteX5" fmla="*/ 0 w 6682078"/>
              <a:gd name="connsiteY5" fmla="*/ 6834643 h 6877050"/>
              <a:gd name="connsiteX0" fmla="*/ 0 w 7721049"/>
              <a:gd name="connsiteY0" fmla="*/ 6877050 h 6877050"/>
              <a:gd name="connsiteX1" fmla="*/ 5613004 w 7721049"/>
              <a:gd name="connsiteY1" fmla="*/ 6877050 h 6877050"/>
              <a:gd name="connsiteX2" fmla="*/ 7721049 w 7721049"/>
              <a:gd name="connsiteY2" fmla="*/ 6877050 h 6877050"/>
              <a:gd name="connsiteX3" fmla="*/ 5613004 w 7721049"/>
              <a:gd name="connsiteY3" fmla="*/ 0 h 6877050"/>
              <a:gd name="connsiteX4" fmla="*/ 1060174 w 7721049"/>
              <a:gd name="connsiteY4" fmla="*/ 10601 h 6877050"/>
              <a:gd name="connsiteX5" fmla="*/ 0 w 7721049"/>
              <a:gd name="connsiteY5" fmla="*/ 6877050 h 6877050"/>
              <a:gd name="connsiteX0" fmla="*/ 0 w 7721049"/>
              <a:gd name="connsiteY0" fmla="*/ 6877050 h 6877050"/>
              <a:gd name="connsiteX1" fmla="*/ 5613004 w 7721049"/>
              <a:gd name="connsiteY1" fmla="*/ 6877050 h 6877050"/>
              <a:gd name="connsiteX2" fmla="*/ 7721049 w 7721049"/>
              <a:gd name="connsiteY2" fmla="*/ 6877050 h 6877050"/>
              <a:gd name="connsiteX3" fmla="*/ 5613004 w 7721049"/>
              <a:gd name="connsiteY3" fmla="*/ 0 h 6877050"/>
              <a:gd name="connsiteX4" fmla="*/ 0 w 7721049"/>
              <a:gd name="connsiteY4" fmla="*/ 10601 h 6877050"/>
              <a:gd name="connsiteX5" fmla="*/ 0 w 7721049"/>
              <a:gd name="connsiteY5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21049" h="6877050">
                <a:moveTo>
                  <a:pt x="0" y="6877050"/>
                </a:moveTo>
                <a:lnTo>
                  <a:pt x="5613004" y="6877050"/>
                </a:lnTo>
                <a:lnTo>
                  <a:pt x="7721049" y="6877050"/>
                </a:lnTo>
                <a:lnTo>
                  <a:pt x="5613004" y="0"/>
                </a:lnTo>
                <a:lnTo>
                  <a:pt x="0" y="10601"/>
                </a:lnTo>
                <a:lnTo>
                  <a:pt x="0" y="6877050"/>
                </a:lnTo>
                <a:close/>
              </a:path>
            </a:pathLst>
          </a:custGeom>
          <a:gradFill flip="none" rotWithShape="1">
            <a:gsLst>
              <a:gs pos="32760">
                <a:srgbClr val="00617F"/>
              </a:gs>
              <a:gs pos="0">
                <a:srgbClr val="00617F"/>
              </a:gs>
              <a:gs pos="72000">
                <a:srgbClr val="10384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95CFBAF-4C20-E547-82BB-FCFEE485B8E1}"/>
              </a:ext>
            </a:extLst>
          </p:cNvPr>
          <p:cNvSpPr>
            <a:spLocks/>
          </p:cNvSpPr>
          <p:nvPr/>
        </p:nvSpPr>
        <p:spPr bwMode="gray">
          <a:xfrm>
            <a:off x="3435709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FF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A7D1D-4EED-654E-81B6-5142FDBE3D6D}"/>
              </a:ext>
            </a:extLst>
          </p:cNvPr>
          <p:cNvSpPr txBox="1"/>
          <p:nvPr/>
        </p:nvSpPr>
        <p:spPr bwMode="white">
          <a:xfrm>
            <a:off x="7967" y="3490991"/>
            <a:ext cx="2183909" cy="12620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defTabSz="515070">
              <a:defRPr/>
            </a:pPr>
            <a:r>
              <a:rPr lang="en-US" sz="825" kern="0" dirty="0">
                <a:solidFill>
                  <a:srgbClr val="FF0000"/>
                </a:solidFill>
              </a:rPr>
              <a:t>//////////////////////////////////////////////////////////////</a:t>
            </a:r>
          </a:p>
        </p:txBody>
      </p:sp>
      <p:sp>
        <p:nvSpPr>
          <p:cNvPr id="9" name="Triangle 15">
            <a:extLst>
              <a:ext uri="{FF2B5EF4-FFF2-40B4-BE49-F238E27FC236}">
                <a16:creationId xmlns:a16="http://schemas.microsoft.com/office/drawing/2014/main" id="{0702282E-E12F-1F48-8A1A-2DC896109CFD}"/>
              </a:ext>
            </a:extLst>
          </p:cNvPr>
          <p:cNvSpPr/>
          <p:nvPr/>
        </p:nvSpPr>
        <p:spPr>
          <a:xfrm>
            <a:off x="5535834" y="4268857"/>
            <a:ext cx="3615457" cy="874644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3636926"/>
              <a:gd name="connsiteY0" fmla="*/ 922352 h 922352"/>
              <a:gd name="connsiteX1" fmla="*/ 3106574 w 3636926"/>
              <a:gd name="connsiteY1" fmla="*/ 0 h 922352"/>
              <a:gd name="connsiteX2" fmla="*/ 3636926 w 3636926"/>
              <a:gd name="connsiteY2" fmla="*/ 914400 h 922352"/>
              <a:gd name="connsiteX3" fmla="*/ 0 w 3636926"/>
              <a:gd name="connsiteY3" fmla="*/ 922352 h 922352"/>
              <a:gd name="connsiteX0" fmla="*/ 0 w 3636926"/>
              <a:gd name="connsiteY0" fmla="*/ 874644 h 874644"/>
              <a:gd name="connsiteX1" fmla="*/ 3615457 w 3636926"/>
              <a:gd name="connsiteY1" fmla="*/ 0 h 874644"/>
              <a:gd name="connsiteX2" fmla="*/ 3636926 w 3636926"/>
              <a:gd name="connsiteY2" fmla="*/ 866692 h 874644"/>
              <a:gd name="connsiteX3" fmla="*/ 0 w 3636926"/>
              <a:gd name="connsiteY3" fmla="*/ 874644 h 874644"/>
              <a:gd name="connsiteX0" fmla="*/ 0 w 3615457"/>
              <a:gd name="connsiteY0" fmla="*/ 874644 h 874644"/>
              <a:gd name="connsiteX1" fmla="*/ 3615457 w 3615457"/>
              <a:gd name="connsiteY1" fmla="*/ 0 h 874644"/>
              <a:gd name="connsiteX2" fmla="*/ 3613072 w 3615457"/>
              <a:gd name="connsiteY2" fmla="*/ 874643 h 874644"/>
              <a:gd name="connsiteX3" fmla="*/ 0 w 3615457"/>
              <a:gd name="connsiteY3" fmla="*/ 874644 h 87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5457" h="874644">
                <a:moveTo>
                  <a:pt x="0" y="874644"/>
                </a:moveTo>
                <a:lnTo>
                  <a:pt x="3615457" y="0"/>
                </a:lnTo>
                <a:lnTo>
                  <a:pt x="3613072" y="874643"/>
                </a:lnTo>
                <a:lnTo>
                  <a:pt x="0" y="874644"/>
                </a:lnTo>
                <a:close/>
              </a:path>
            </a:pathLst>
          </a:custGeom>
          <a:solidFill>
            <a:srgbClr val="062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C9BEE9-40F1-554D-845F-F4C4E28370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793" y="529066"/>
            <a:ext cx="1987536" cy="668273"/>
          </a:xfrm>
          <a:prstGeom prst="rect">
            <a:avLst/>
          </a:prstGeom>
        </p:spPr>
      </p:pic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AEF665AF-BB69-D849-8661-3CB66A1E8BED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211" y="1522556"/>
            <a:ext cx="4495800" cy="152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E5BA965D-F9D1-9A44-9DCE-07C807B17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C415778-319B-924F-82A1-1D5C961FFEDA}"/>
              </a:ext>
            </a:extLst>
          </p:cNvPr>
          <p:cNvSpPr txBox="1">
            <a:spLocks/>
          </p:cNvSpPr>
          <p:nvPr/>
        </p:nvSpPr>
        <p:spPr>
          <a:xfrm>
            <a:off x="464793" y="3652689"/>
            <a:ext cx="2406876" cy="26659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Fun-raise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make a difference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7248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outdoor, yellow, bin&#10;&#10;Description automatically generated">
            <a:extLst>
              <a:ext uri="{FF2B5EF4-FFF2-40B4-BE49-F238E27FC236}">
                <a16:creationId xmlns:a16="http://schemas.microsoft.com/office/drawing/2014/main" id="{3FF1F646-54B0-0447-9BAE-8A9E6A5A443F}"/>
              </a:ext>
            </a:extLst>
          </p:cNvPr>
          <p:cNvPicPr>
            <a:picLocks noChangeAspect="1"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84"/>
          <a:stretch>
            <a:fillRect/>
          </a:stretch>
        </p:blipFill>
        <p:spPr>
          <a:xfrm flipH="1">
            <a:off x="2759022" y="0"/>
            <a:ext cx="6380978" cy="5143500"/>
          </a:xfrm>
          <a:prstGeom prst="rect">
            <a:avLst/>
          </a:prstGeom>
        </p:spPr>
      </p:pic>
      <p:sp>
        <p:nvSpPr>
          <p:cNvPr id="5" name="Triangle 15">
            <a:extLst>
              <a:ext uri="{FF2B5EF4-FFF2-40B4-BE49-F238E27FC236}">
                <a16:creationId xmlns:a16="http://schemas.microsoft.com/office/drawing/2014/main" id="{86DE2324-230E-4745-B62F-CC1FE9010F67}"/>
              </a:ext>
            </a:extLst>
          </p:cNvPr>
          <p:cNvSpPr/>
          <p:nvPr/>
        </p:nvSpPr>
        <p:spPr>
          <a:xfrm rot="5400000">
            <a:off x="-613372" y="1930541"/>
            <a:ext cx="3826329" cy="2599589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3636926"/>
              <a:gd name="connsiteY0" fmla="*/ 922352 h 922352"/>
              <a:gd name="connsiteX1" fmla="*/ 3106574 w 3636926"/>
              <a:gd name="connsiteY1" fmla="*/ 0 h 922352"/>
              <a:gd name="connsiteX2" fmla="*/ 3636926 w 3636926"/>
              <a:gd name="connsiteY2" fmla="*/ 914400 h 922352"/>
              <a:gd name="connsiteX3" fmla="*/ 0 w 3636926"/>
              <a:gd name="connsiteY3" fmla="*/ 922352 h 922352"/>
              <a:gd name="connsiteX0" fmla="*/ 0 w 3636926"/>
              <a:gd name="connsiteY0" fmla="*/ 874644 h 874644"/>
              <a:gd name="connsiteX1" fmla="*/ 3615457 w 3636926"/>
              <a:gd name="connsiteY1" fmla="*/ 0 h 874644"/>
              <a:gd name="connsiteX2" fmla="*/ 3636926 w 3636926"/>
              <a:gd name="connsiteY2" fmla="*/ 866692 h 874644"/>
              <a:gd name="connsiteX3" fmla="*/ 0 w 3636926"/>
              <a:gd name="connsiteY3" fmla="*/ 874644 h 874644"/>
              <a:gd name="connsiteX0" fmla="*/ 0 w 3615457"/>
              <a:gd name="connsiteY0" fmla="*/ 874644 h 874644"/>
              <a:gd name="connsiteX1" fmla="*/ 3615457 w 3615457"/>
              <a:gd name="connsiteY1" fmla="*/ 0 h 874644"/>
              <a:gd name="connsiteX2" fmla="*/ 3613072 w 3615457"/>
              <a:gd name="connsiteY2" fmla="*/ 874643 h 874644"/>
              <a:gd name="connsiteX3" fmla="*/ 0 w 3615457"/>
              <a:gd name="connsiteY3" fmla="*/ 874644 h 87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5457" h="874644">
                <a:moveTo>
                  <a:pt x="0" y="874644"/>
                </a:moveTo>
                <a:lnTo>
                  <a:pt x="3615457" y="0"/>
                </a:lnTo>
                <a:lnTo>
                  <a:pt x="3613072" y="874643"/>
                </a:lnTo>
                <a:lnTo>
                  <a:pt x="0" y="874644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F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AA58BD-726F-1347-9741-16CA1A83A689}"/>
              </a:ext>
            </a:extLst>
          </p:cNvPr>
          <p:cNvSpPr/>
          <p:nvPr/>
        </p:nvSpPr>
        <p:spPr>
          <a:xfrm rot="16200000">
            <a:off x="1084802" y="1514788"/>
            <a:ext cx="5143500" cy="2113924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52000">
                <a:schemeClr val="bg1"/>
              </a:gs>
              <a:gs pos="2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F1966C-0D6A-7740-888A-7FD30B0438C3}"/>
              </a:ext>
            </a:extLst>
          </p:cNvPr>
          <p:cNvSpPr txBox="1"/>
          <p:nvPr/>
        </p:nvSpPr>
        <p:spPr>
          <a:xfrm>
            <a:off x="521918" y="1480218"/>
            <a:ext cx="5454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Why not take a stand against food insecurity by donning your wellies this March?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8466FF-57DF-E74A-B067-BB7C979411E7}"/>
              </a:ext>
            </a:extLst>
          </p:cNvPr>
          <p:cNvSpPr txBox="1"/>
          <p:nvPr/>
        </p:nvSpPr>
        <p:spPr>
          <a:xfrm>
            <a:off x="1933102" y="2241223"/>
            <a:ext cx="2932811" cy="2031325"/>
          </a:xfrm>
          <a:custGeom>
            <a:avLst/>
            <a:gdLst>
              <a:gd name="connsiteX0" fmla="*/ 0 w 2932811"/>
              <a:gd name="connsiteY0" fmla="*/ 0 h 2031325"/>
              <a:gd name="connsiteX1" fmla="*/ 2932811 w 2932811"/>
              <a:gd name="connsiteY1" fmla="*/ 0 h 2031325"/>
              <a:gd name="connsiteX2" fmla="*/ 2932811 w 2932811"/>
              <a:gd name="connsiteY2" fmla="*/ 2031325 h 2031325"/>
              <a:gd name="connsiteX3" fmla="*/ 0 w 2932811"/>
              <a:gd name="connsiteY3" fmla="*/ 2031325 h 2031325"/>
              <a:gd name="connsiteX4" fmla="*/ 0 w 2932811"/>
              <a:gd name="connsiteY4" fmla="*/ 0 h 2031325"/>
              <a:gd name="connsiteX0" fmla="*/ 0 w 2932811"/>
              <a:gd name="connsiteY0" fmla="*/ 0 h 2455868"/>
              <a:gd name="connsiteX1" fmla="*/ 2932811 w 2932811"/>
              <a:gd name="connsiteY1" fmla="*/ 0 h 2455868"/>
              <a:gd name="connsiteX2" fmla="*/ 2932811 w 2932811"/>
              <a:gd name="connsiteY2" fmla="*/ 2031325 h 2455868"/>
              <a:gd name="connsiteX3" fmla="*/ 587828 w 2932811"/>
              <a:gd name="connsiteY3" fmla="*/ 2455868 h 2455868"/>
              <a:gd name="connsiteX4" fmla="*/ 0 w 2932811"/>
              <a:gd name="connsiteY4" fmla="*/ 0 h 2455868"/>
              <a:gd name="connsiteX0" fmla="*/ 0 w 2932811"/>
              <a:gd name="connsiteY0" fmla="*/ 0 h 2455868"/>
              <a:gd name="connsiteX1" fmla="*/ 2932811 w 2932811"/>
              <a:gd name="connsiteY1" fmla="*/ 0 h 2455868"/>
              <a:gd name="connsiteX2" fmla="*/ 2921925 w 2932811"/>
              <a:gd name="connsiteY2" fmla="*/ 2412325 h 2455868"/>
              <a:gd name="connsiteX3" fmla="*/ 587828 w 2932811"/>
              <a:gd name="connsiteY3" fmla="*/ 2455868 h 2455868"/>
              <a:gd name="connsiteX4" fmla="*/ 0 w 2932811"/>
              <a:gd name="connsiteY4" fmla="*/ 0 h 2455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2811" h="2455868">
                <a:moveTo>
                  <a:pt x="0" y="0"/>
                </a:moveTo>
                <a:lnTo>
                  <a:pt x="2932811" y="0"/>
                </a:lnTo>
                <a:cubicBezTo>
                  <a:pt x="2929182" y="804108"/>
                  <a:pt x="2925554" y="1608217"/>
                  <a:pt x="2921925" y="2412325"/>
                </a:cubicBezTo>
                <a:lnTo>
                  <a:pt x="587828" y="2455868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recognition of farmers   </a:t>
            </a:r>
          </a:p>
          <a:p>
            <a:r>
              <a:rPr lang="en-GB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in aid of charities who </a:t>
            </a:r>
          </a:p>
          <a:p>
            <a:r>
              <a:rPr lang="en-GB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provide access to food for </a:t>
            </a:r>
          </a:p>
          <a:p>
            <a:r>
              <a:rPr lang="en-GB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those in need, the </a:t>
            </a:r>
          </a:p>
          <a:p>
            <a:r>
              <a:rPr lang="en-GB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GB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Baylab</a:t>
            </a:r>
            <a:r>
              <a:rPr lang="en-GB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has created </a:t>
            </a:r>
          </a:p>
          <a:p>
            <a:r>
              <a:rPr lang="en-GB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a </a:t>
            </a:r>
            <a:r>
              <a:rPr lang="en-GB" i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Wacky Wellies </a:t>
            </a:r>
          </a:p>
          <a:p>
            <a:r>
              <a:rPr lang="en-GB" i="1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Fun-raiser!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FF677B43-FAB3-3643-9852-4CD67FE8F659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0" y="171009"/>
            <a:ext cx="1361777" cy="399384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FEAE149F-77F2-6742-AB7F-2846B63759A4}"/>
              </a:ext>
            </a:extLst>
          </p:cNvPr>
          <p:cNvPicPr>
            <a:picLocks noChangeAspect="1"/>
          </p:cNvPicPr>
          <p:nvPr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11" y="911863"/>
            <a:ext cx="3124200" cy="48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DC6734-67D1-B649-87C2-A791E01B1DE8}"/>
              </a:ext>
            </a:extLst>
          </p:cNvPr>
          <p:cNvPicPr>
            <a:picLocks noChangeAspect="1"/>
          </p:cNvPicPr>
          <p:nvPr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847584">
            <a:off x="331549" y="2250411"/>
            <a:ext cx="1734179" cy="245386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BE76F72-07C1-114E-A1BA-339BE00B5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</p:spTree>
    <p:extLst>
      <p:ext uri="{BB962C8B-B14F-4D97-AF65-F5344CB8AC3E}">
        <p14:creationId xmlns:p14="http://schemas.microsoft.com/office/powerpoint/2010/main" val="3723347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a tree stump&#10;&#10;Description automatically generated with low confidence">
            <a:extLst>
              <a:ext uri="{FF2B5EF4-FFF2-40B4-BE49-F238E27FC236}">
                <a16:creationId xmlns:a16="http://schemas.microsoft.com/office/drawing/2014/main" id="{75DE3CF5-4463-A744-84C8-A01BFB18C8E7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0" y="-1892"/>
            <a:ext cx="9140638" cy="51453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A87EA1-1F5A-C848-A09D-91D4E0D24478}"/>
              </a:ext>
            </a:extLst>
          </p:cNvPr>
          <p:cNvSpPr/>
          <p:nvPr/>
        </p:nvSpPr>
        <p:spPr>
          <a:xfrm rot="5400000">
            <a:off x="-1265780" y="1265780"/>
            <a:ext cx="5143500" cy="2611940"/>
          </a:xfrm>
          <a:prstGeom prst="rect">
            <a:avLst/>
          </a:prstGeom>
          <a:gradFill>
            <a:gsLst>
              <a:gs pos="100000">
                <a:srgbClr val="10374E"/>
              </a:gs>
              <a:gs pos="52000">
                <a:srgbClr val="062D45">
                  <a:alpha val="47000"/>
                </a:srgbClr>
              </a:gs>
              <a:gs pos="28000">
                <a:srgbClr val="10374E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0E8C07-698F-7246-A5A6-0F285EF76085}"/>
              </a:ext>
            </a:extLst>
          </p:cNvPr>
          <p:cNvSpPr/>
          <p:nvPr/>
        </p:nvSpPr>
        <p:spPr>
          <a:xfrm rot="5400000">
            <a:off x="4939296" y="912023"/>
            <a:ext cx="5143500" cy="3309064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68000">
                <a:schemeClr val="bg1">
                  <a:alpha val="75721"/>
                </a:schemeClr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1C8FC2-C958-2849-BDA3-69B463EE392A}"/>
              </a:ext>
            </a:extLst>
          </p:cNvPr>
          <p:cNvSpPr txBox="1"/>
          <p:nvPr/>
        </p:nvSpPr>
        <p:spPr>
          <a:xfrm>
            <a:off x="6515100" y="562305"/>
            <a:ext cx="2575925" cy="1385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solidFill>
                  <a:srgbClr val="10374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Wear your wellies to school as they come, upcycled, or by blinging them</a:t>
            </a:r>
            <a:endParaRPr lang="en-US" sz="2000" b="1" dirty="0">
              <a:solidFill>
                <a:srgbClr val="10374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525997-1014-BB43-A8E8-895977BFB6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677" y="206466"/>
            <a:ext cx="1187823" cy="399384"/>
          </a:xfrm>
          <a:prstGeom prst="rect">
            <a:avLst/>
          </a:prstGeom>
        </p:spPr>
      </p:pic>
      <p:pic>
        <p:nvPicPr>
          <p:cNvPr id="9" name="Picture 8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655A0EB0-7315-2943-B614-74FF7504F839}"/>
              </a:ext>
            </a:extLst>
          </p:cNvPr>
          <p:cNvPicPr>
            <a:picLocks noChangeAspect="1"/>
          </p:cNvPicPr>
          <p:nvPr/>
        </p:nvPicPr>
        <p:blipFill rotWithShape="1"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994" b="46927"/>
          <a:stretch>
            <a:fillRect/>
          </a:stretch>
        </p:blipFill>
        <p:spPr>
          <a:xfrm>
            <a:off x="632122" y="3786291"/>
            <a:ext cx="1537337" cy="4853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8CEA7533-5AE1-4F49-B616-439F18ED4008}"/>
              </a:ext>
            </a:extLst>
          </p:cNvPr>
          <p:cNvPicPr>
            <a:picLocks noChangeAspect="1"/>
          </p:cNvPicPr>
          <p:nvPr/>
        </p:nvPicPr>
        <p:blipFill rotWithShape="1">
          <a:blip r:embed="rId7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402"/>
          <a:stretch>
            <a:fillRect/>
          </a:stretch>
        </p:blipFill>
        <p:spPr>
          <a:xfrm>
            <a:off x="2132962" y="4247870"/>
            <a:ext cx="2260600" cy="416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4C4021DF-F8B9-004A-937D-CCD135799027}"/>
              </a:ext>
            </a:extLst>
          </p:cNvPr>
          <p:cNvPicPr>
            <a:picLocks noChangeAspect="1"/>
          </p:cNvPicPr>
          <p:nvPr/>
        </p:nvPicPr>
        <p:blipFill rotWithShape="1">
          <a:blip r:embed="rId7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951" b="43372"/>
          <a:stretch>
            <a:fillRect/>
          </a:stretch>
        </p:blipFill>
        <p:spPr>
          <a:xfrm>
            <a:off x="573777" y="4277890"/>
            <a:ext cx="1334876" cy="5178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FA91DFCA-9C70-E141-B7D3-690F619A629F}"/>
              </a:ext>
            </a:extLst>
          </p:cNvPr>
          <p:cNvPicPr>
            <a:picLocks noChangeAspect="1"/>
          </p:cNvPicPr>
          <p:nvPr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75" y="510359"/>
            <a:ext cx="2947658" cy="3279601"/>
          </a:xfrm>
          <a:prstGeom prst="rect">
            <a:avLst/>
          </a:prstGeom>
        </p:spPr>
      </p:pic>
      <p:sp>
        <p:nvSpPr>
          <p:cNvPr id="13" name="Triangle 15">
            <a:extLst>
              <a:ext uri="{FF2B5EF4-FFF2-40B4-BE49-F238E27FC236}">
                <a16:creationId xmlns:a16="http://schemas.microsoft.com/office/drawing/2014/main" id="{21028121-C31C-5540-AA15-39F5B26CFAEF}"/>
              </a:ext>
            </a:extLst>
          </p:cNvPr>
          <p:cNvSpPr/>
          <p:nvPr/>
        </p:nvSpPr>
        <p:spPr>
          <a:xfrm>
            <a:off x="3423310" y="3099222"/>
            <a:ext cx="5727982" cy="2044278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3636926"/>
              <a:gd name="connsiteY0" fmla="*/ 922352 h 922352"/>
              <a:gd name="connsiteX1" fmla="*/ 3106574 w 3636926"/>
              <a:gd name="connsiteY1" fmla="*/ 0 h 922352"/>
              <a:gd name="connsiteX2" fmla="*/ 3636926 w 3636926"/>
              <a:gd name="connsiteY2" fmla="*/ 914400 h 922352"/>
              <a:gd name="connsiteX3" fmla="*/ 0 w 3636926"/>
              <a:gd name="connsiteY3" fmla="*/ 922352 h 922352"/>
              <a:gd name="connsiteX0" fmla="*/ 0 w 3636926"/>
              <a:gd name="connsiteY0" fmla="*/ 874644 h 874644"/>
              <a:gd name="connsiteX1" fmla="*/ 3615457 w 3636926"/>
              <a:gd name="connsiteY1" fmla="*/ 0 h 874644"/>
              <a:gd name="connsiteX2" fmla="*/ 3636926 w 3636926"/>
              <a:gd name="connsiteY2" fmla="*/ 866692 h 874644"/>
              <a:gd name="connsiteX3" fmla="*/ 0 w 3636926"/>
              <a:gd name="connsiteY3" fmla="*/ 874644 h 874644"/>
              <a:gd name="connsiteX0" fmla="*/ 0 w 3615457"/>
              <a:gd name="connsiteY0" fmla="*/ 874644 h 874644"/>
              <a:gd name="connsiteX1" fmla="*/ 3615457 w 3615457"/>
              <a:gd name="connsiteY1" fmla="*/ 0 h 874644"/>
              <a:gd name="connsiteX2" fmla="*/ 3613072 w 3615457"/>
              <a:gd name="connsiteY2" fmla="*/ 874643 h 874644"/>
              <a:gd name="connsiteX3" fmla="*/ 0 w 3615457"/>
              <a:gd name="connsiteY3" fmla="*/ 874644 h 87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5457" h="874644">
                <a:moveTo>
                  <a:pt x="0" y="874644"/>
                </a:moveTo>
                <a:lnTo>
                  <a:pt x="3615457" y="0"/>
                </a:lnTo>
                <a:lnTo>
                  <a:pt x="3613072" y="874643"/>
                </a:lnTo>
                <a:lnTo>
                  <a:pt x="0" y="874644"/>
                </a:lnTo>
                <a:close/>
              </a:path>
            </a:pathLst>
          </a:custGeom>
          <a:solidFill>
            <a:srgbClr val="062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3CC580-6F02-9D4F-8AF3-A4A164DFAEBA}"/>
              </a:ext>
            </a:extLst>
          </p:cNvPr>
          <p:cNvSpPr txBox="1"/>
          <p:nvPr/>
        </p:nvSpPr>
        <p:spPr>
          <a:xfrm>
            <a:off x="4703263" y="4173293"/>
            <a:ext cx="4246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Share your snazzy feet with </a:t>
            </a:r>
          </a:p>
          <a:p>
            <a:pPr algn="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 on </a:t>
            </a:r>
            <a:r>
              <a:rPr lang="en-GB" sz="16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Instagram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or </a:t>
            </a:r>
            <a:r>
              <a:rPr lang="en-GB" sz="1600" b="1" u="sng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Twitter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be </a:t>
            </a:r>
          </a:p>
          <a:p>
            <a:pPr algn="r"/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entered into our awesome competition! 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A3F0FA4-35AD-D54D-9511-89A0A219A188}"/>
              </a:ext>
            </a:extLst>
          </p:cNvPr>
          <p:cNvPicPr>
            <a:picLocks noChangeAspect="1"/>
          </p:cNvPicPr>
          <p:nvPr/>
        </p:nvPicPr>
        <p:blipFill>
          <a:blip r:embed="rId10" r:link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025" y="1921812"/>
            <a:ext cx="2667000" cy="1092200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FA455DE5-99C5-464C-ACA0-3B5CF61F5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</p:spTree>
    <p:extLst>
      <p:ext uri="{BB962C8B-B14F-4D97-AF65-F5344CB8AC3E}">
        <p14:creationId xmlns:p14="http://schemas.microsoft.com/office/powerpoint/2010/main" val="2910846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erson standing in the rain holding an umbrella&#10;&#10;Description automatically generated with low confidence">
            <a:extLst>
              <a:ext uri="{FF2B5EF4-FFF2-40B4-BE49-F238E27FC236}">
                <a16:creationId xmlns:a16="http://schemas.microsoft.com/office/drawing/2014/main" id="{560AA611-9296-9146-93EC-2C78832CA014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88" y="3035"/>
            <a:ext cx="6852958" cy="51435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4AC335-C060-BA49-9F55-933B3655C5D3}"/>
              </a:ext>
            </a:extLst>
          </p:cNvPr>
          <p:cNvSpPr/>
          <p:nvPr/>
        </p:nvSpPr>
        <p:spPr>
          <a:xfrm rot="5400000">
            <a:off x="-133349" y="133348"/>
            <a:ext cx="5143500" cy="4876803"/>
          </a:xfrm>
          <a:prstGeom prst="rect">
            <a:avLst/>
          </a:prstGeom>
          <a:gradFill>
            <a:gsLst>
              <a:gs pos="87000">
                <a:srgbClr val="10374E"/>
              </a:gs>
              <a:gs pos="52000">
                <a:srgbClr val="062D45">
                  <a:alpha val="47000"/>
                </a:srgbClr>
              </a:gs>
              <a:gs pos="28000">
                <a:srgbClr val="10374E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672451-36F6-0442-899D-B6D7922A8E7B}"/>
              </a:ext>
            </a:extLst>
          </p:cNvPr>
          <p:cNvSpPr/>
          <p:nvPr/>
        </p:nvSpPr>
        <p:spPr>
          <a:xfrm rot="5400000">
            <a:off x="4457950" y="1424745"/>
            <a:ext cx="5148695" cy="2288814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72000">
                <a:schemeClr val="bg1">
                  <a:alpha val="75721"/>
                </a:schemeClr>
              </a:gs>
              <a:gs pos="42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E0399F2-0A6D-7E42-BB97-A18FC0D144B6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61" r="17361"/>
          <a:stretch>
            <a:fillRect/>
          </a:stretch>
        </p:blipFill>
        <p:spPr>
          <a:xfrm>
            <a:off x="2387288" y="2151199"/>
            <a:ext cx="1344844" cy="137343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8C5E210-D181-DD40-84B4-1F44E3D92203}"/>
              </a:ext>
            </a:extLst>
          </p:cNvPr>
          <p:cNvPicPr>
            <a:picLocks noChangeAspect="1"/>
          </p:cNvPicPr>
          <p:nvPr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14" r="17514"/>
          <a:stretch>
            <a:fillRect/>
          </a:stretch>
        </p:blipFill>
        <p:spPr>
          <a:xfrm>
            <a:off x="3227156" y="893857"/>
            <a:ext cx="1344844" cy="137343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6B7D4E-A5A6-FC4E-A6C4-4498A8EB75AF}"/>
              </a:ext>
            </a:extLst>
          </p:cNvPr>
          <p:cNvPicPr>
            <a:picLocks noChangeAspect="1"/>
          </p:cNvPicPr>
          <p:nvPr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61" r="17361"/>
          <a:stretch>
            <a:fillRect/>
          </a:stretch>
        </p:blipFill>
        <p:spPr>
          <a:xfrm>
            <a:off x="3219812" y="3408541"/>
            <a:ext cx="1344844" cy="1373438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5AD539C-CF72-F34F-9E0D-81D81DBEFF8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763" y="206466"/>
            <a:ext cx="1187823" cy="399384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051229C9-A4A3-3747-A737-F4000C351424}"/>
              </a:ext>
            </a:extLst>
          </p:cNvPr>
          <p:cNvPicPr>
            <a:picLocks noChangeAspect="1"/>
          </p:cNvPicPr>
          <p:nvPr/>
        </p:nvPicPr>
        <p:blipFill rotWithShape="1">
          <a:blip r:embed="rId11" r:link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391"/>
          <a:stretch>
            <a:fillRect/>
          </a:stretch>
        </p:blipFill>
        <p:spPr>
          <a:xfrm>
            <a:off x="7212650" y="3751886"/>
            <a:ext cx="1731890" cy="1115632"/>
          </a:xfrm>
          <a:prstGeom prst="rect">
            <a:avLst/>
          </a:prstGeom>
        </p:spPr>
      </p:pic>
      <p:pic>
        <p:nvPicPr>
          <p:cNvPr id="20" name="Picture 19" descr="Logo&#10;&#10;Description automatically generated with medium confidence">
            <a:extLst>
              <a:ext uri="{FF2B5EF4-FFF2-40B4-BE49-F238E27FC236}">
                <a16:creationId xmlns:a16="http://schemas.microsoft.com/office/drawing/2014/main" id="{5F19C742-7DB4-AB48-B41C-4A57BBD30076}"/>
              </a:ext>
            </a:extLst>
          </p:cNvPr>
          <p:cNvPicPr>
            <a:picLocks noChangeAspect="1"/>
          </p:cNvPicPr>
          <p:nvPr/>
        </p:nvPicPr>
        <p:blipFill>
          <a:blip r:embed="rId13" r:link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11" y="594538"/>
            <a:ext cx="2116795" cy="2355172"/>
          </a:xfrm>
          <a:prstGeom prst="rect">
            <a:avLst/>
          </a:prstGeom>
        </p:spPr>
      </p:pic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254D0055-135E-7945-B545-49F100673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63109B-8059-3A42-A9D4-AD9BCC77C2B4}"/>
              </a:ext>
            </a:extLst>
          </p:cNvPr>
          <p:cNvSpPr txBox="1"/>
          <p:nvPr/>
        </p:nvSpPr>
        <p:spPr>
          <a:xfrm>
            <a:off x="25400" y="2868438"/>
            <a:ext cx="25905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Share your snazzy feet with us on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Instagram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or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Twitter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by tagging </a:t>
            </a:r>
            <a:r>
              <a:rPr lang="en-GB" sz="16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@bayer4cropsuk </a:t>
            </a:r>
            <a:r>
              <a:rPr lang="en-GB" sz="16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</a:t>
            </a:r>
            <a:r>
              <a:rPr lang="en-GB" sz="16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@leaf_education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GB" sz="16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 </a:t>
            </a:r>
            <a:r>
              <a:rPr lang="en-US" sz="16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#WackyWellies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be entered into our        competition!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0130A781-5C7C-8D41-ABE0-51EA41662BB1}"/>
              </a:ext>
            </a:extLst>
          </p:cNvPr>
          <p:cNvSpPr txBox="1">
            <a:spLocks/>
          </p:cNvSpPr>
          <p:nvPr/>
        </p:nvSpPr>
        <p:spPr>
          <a:xfrm>
            <a:off x="6282725" y="520986"/>
            <a:ext cx="2784366" cy="434649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400" b="1" dirty="0">
                <a:solidFill>
                  <a:srgbClr val="10374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Up for grabs*: </a:t>
            </a:r>
          </a:p>
          <a:p>
            <a:pPr marL="0" indent="0" algn="r">
              <a:buNone/>
            </a:pPr>
            <a:r>
              <a:rPr lang="en-GB" sz="1600" dirty="0">
                <a:solidFill>
                  <a:srgbClr val="10374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On-farm visits delivered by LEAF Education, the leading farm education charity: </a:t>
            </a:r>
            <a:r>
              <a:rPr lang="en-GB" sz="1600" dirty="0">
                <a:solidFill>
                  <a:srgbClr val="10374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https://leaf.eco/education/</a:t>
            </a:r>
            <a:endParaRPr lang="en-GB" sz="1600" dirty="0">
              <a:solidFill>
                <a:srgbClr val="10374E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en-GB" sz="1600" dirty="0">
                <a:solidFill>
                  <a:srgbClr val="10374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 a</a:t>
            </a:r>
            <a:r>
              <a:rPr lang="en-US" sz="1600" dirty="0">
                <a:solidFill>
                  <a:srgbClr val="10374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vegetable plot for your school, plus a visit from our educational team and farming professionals.  </a:t>
            </a:r>
          </a:p>
          <a:p>
            <a:pPr marL="0" indent="0" algn="r">
              <a:buNone/>
            </a:pPr>
            <a:r>
              <a:rPr lang="en-US" sz="1100" i="1" dirty="0">
                <a:solidFill>
                  <a:srgbClr val="1037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*Prizes available depend upon school location and the teams involved.</a:t>
            </a:r>
          </a:p>
        </p:txBody>
      </p:sp>
    </p:spTree>
    <p:extLst>
      <p:ext uri="{BB962C8B-B14F-4D97-AF65-F5344CB8AC3E}">
        <p14:creationId xmlns:p14="http://schemas.microsoft.com/office/powerpoint/2010/main" val="375616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5AFB4D-D34C-8144-8639-2477A0803BB2}"/>
              </a:ext>
            </a:extLst>
          </p:cNvPr>
          <p:cNvPicPr>
            <a:picLocks noChangeAspect="1"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01"/>
          <a:stretch>
            <a:fillRect/>
          </a:stretch>
        </p:blipFill>
        <p:spPr>
          <a:xfrm>
            <a:off x="984700" y="0"/>
            <a:ext cx="8005475" cy="5143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E8632F-2A9A-6D46-BCA1-BF0326907BE5}"/>
              </a:ext>
            </a:extLst>
          </p:cNvPr>
          <p:cNvPicPr>
            <a:picLocks noChangeAspect="1"/>
          </p:cNvPicPr>
          <p:nvPr/>
        </p:nvPicPr>
        <p:blipFill rotWithShape="1">
          <a:blip r:embed="rId4" r:link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90" r="27786"/>
          <a:stretch>
            <a:fillRect/>
          </a:stretch>
        </p:blipFill>
        <p:spPr>
          <a:xfrm>
            <a:off x="-850176" y="359875"/>
            <a:ext cx="3319911" cy="4792049"/>
          </a:xfrm>
          <a:prstGeom prst="parallelogram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0F4CF5-79C2-214F-8DE4-371A26765303}"/>
              </a:ext>
            </a:extLst>
          </p:cNvPr>
          <p:cNvPicPr>
            <a:picLocks noChangeAspect="1"/>
          </p:cNvPicPr>
          <p:nvPr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59881" y="351450"/>
            <a:ext cx="3190942" cy="4792050"/>
          </a:xfrm>
          <a:prstGeom prst="parallelogram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3F1EDDF-F4D5-6C4E-B959-C522599EF0FF}"/>
              </a:ext>
            </a:extLst>
          </p:cNvPr>
          <p:cNvSpPr/>
          <p:nvPr/>
        </p:nvSpPr>
        <p:spPr>
          <a:xfrm>
            <a:off x="0" y="8424"/>
            <a:ext cx="9994175" cy="193040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52000">
                <a:schemeClr val="bg1"/>
              </a:gs>
              <a:gs pos="2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7B5344-A6CB-6C42-BCBB-9473B0BF4860}"/>
              </a:ext>
            </a:extLst>
          </p:cNvPr>
          <p:cNvSpPr/>
          <p:nvPr/>
        </p:nvSpPr>
        <p:spPr bwMode="gray">
          <a:xfrm>
            <a:off x="554492" y="2024222"/>
            <a:ext cx="6095689" cy="2780534"/>
          </a:xfrm>
          <a:prstGeom prst="rect">
            <a:avLst/>
          </a:prstGeom>
          <a:gradFill flip="none" rotWithShape="1">
            <a:gsLst>
              <a:gs pos="0">
                <a:srgbClr val="89D429">
                  <a:tint val="66000"/>
                  <a:satMod val="160000"/>
                  <a:alpha val="50008"/>
                </a:srgbClr>
              </a:gs>
              <a:gs pos="50000">
                <a:srgbClr val="89D429">
                  <a:tint val="44500"/>
                  <a:satMod val="160000"/>
                  <a:alpha val="66996"/>
                </a:srgbClr>
              </a:gs>
              <a:gs pos="99000">
                <a:srgbClr val="89D429">
                  <a:tint val="23500"/>
                  <a:satMod val="160000"/>
                  <a:alpha val="58502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86CCF1-BE8E-2F41-9829-634F8105B557}"/>
              </a:ext>
            </a:extLst>
          </p:cNvPr>
          <p:cNvSpPr txBox="1"/>
          <p:nvPr/>
        </p:nvSpPr>
        <p:spPr>
          <a:xfrm>
            <a:off x="585300" y="2062187"/>
            <a:ext cx="6064881" cy="2949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 scientist is someone who advances knowledge.</a:t>
            </a:r>
          </a:p>
          <a:p>
            <a:pPr>
              <a:lnSpc>
                <a:spcPts val="1020"/>
              </a:lnSpc>
            </a:pPr>
            <a:endParaRPr lang="en-GB" sz="16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If you like something, the chances are you know a bit about it.</a:t>
            </a:r>
          </a:p>
          <a:p>
            <a:pPr>
              <a:lnSpc>
                <a:spcPts val="1020"/>
              </a:lnSpc>
            </a:pPr>
            <a:endParaRPr lang="en-GB" sz="16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To do that, you have had to advance your knowledge.</a:t>
            </a:r>
          </a:p>
          <a:p>
            <a:pPr>
              <a:lnSpc>
                <a:spcPts val="1020"/>
              </a:lnSpc>
            </a:pPr>
            <a:endParaRPr lang="en-GB" sz="16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In this sense, we are all scientists, and everything we take an    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interest in around us is science.</a:t>
            </a:r>
          </a:p>
          <a:p>
            <a:pPr>
              <a:lnSpc>
                <a:spcPts val="1020"/>
              </a:lnSpc>
            </a:pPr>
            <a:endParaRPr lang="en-GB" sz="16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Think about the problems humans face right now, and the ones 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  we will face in the future...</a:t>
            </a:r>
          </a:p>
          <a:p>
            <a:pPr>
              <a:lnSpc>
                <a:spcPts val="1020"/>
              </a:lnSpc>
            </a:pPr>
            <a:endParaRPr lang="en-GB" sz="16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Could you be the one that solves them?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3CB17-8758-924E-996A-387FE89DFA2C}"/>
              </a:ext>
            </a:extLst>
          </p:cNvPr>
          <p:cNvPicPr>
            <a:picLocks noChangeAspect="1"/>
          </p:cNvPicPr>
          <p:nvPr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0" y="814874"/>
            <a:ext cx="7581900" cy="317500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3CFC14C1-1669-9448-81FA-C1931FB32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83B1E810-BBEF-D240-939E-494B38EE857E}"/>
              </a:ext>
            </a:extLst>
          </p:cNvPr>
          <p:cNvPicPr>
            <a:picLocks noChangeAspect="1"/>
          </p:cNvPicPr>
          <p:nvPr/>
        </p:nvPicPr>
        <p:blipFill>
          <a:blip r:embed="rId10" r:link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0" y="171009"/>
            <a:ext cx="1361777" cy="399384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83736A01-624B-A542-8D8A-21680E834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</p:spTree>
    <p:extLst>
      <p:ext uri="{BB962C8B-B14F-4D97-AF65-F5344CB8AC3E}">
        <p14:creationId xmlns:p14="http://schemas.microsoft.com/office/powerpoint/2010/main" val="8589154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32F7322F-D446-BC4A-AE1D-69C07C9F143C}"/>
              </a:ext>
            </a:extLst>
          </p:cNvPr>
          <p:cNvPicPr>
            <a:picLocks noChangeAspect="1"/>
          </p:cNvPicPr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189"/>
          <a:stretch>
            <a:fillRect/>
          </a:stretch>
        </p:blipFill>
        <p:spPr>
          <a:xfrm>
            <a:off x="4359904" y="0"/>
            <a:ext cx="4798709" cy="4454943"/>
          </a:xfrm>
          <a:prstGeom prst="rect">
            <a:avLst/>
          </a:prstGeom>
        </p:spPr>
      </p:pic>
      <p:pic>
        <p:nvPicPr>
          <p:cNvPr id="26" name="Picture 25" descr="A picture containing person&#10;&#10;Description automatically generated">
            <a:extLst>
              <a:ext uri="{FF2B5EF4-FFF2-40B4-BE49-F238E27FC236}">
                <a16:creationId xmlns:a16="http://schemas.microsoft.com/office/drawing/2014/main" id="{73B6093A-E24A-9F44-8FAE-661930760C26}"/>
              </a:ext>
            </a:extLst>
          </p:cNvPr>
          <p:cNvPicPr>
            <a:picLocks noChangeAspect="1"/>
          </p:cNvPicPr>
          <p:nvPr/>
        </p:nvPicPr>
        <p:blipFill rotWithShape="1">
          <a:blip r:link="rId3"/>
          <a:srcRect r="27326"/>
          <a:stretch>
            <a:fillRect/>
          </a:stretch>
        </p:blipFill>
        <p:spPr>
          <a:xfrm>
            <a:off x="4237304" y="0"/>
            <a:ext cx="4906695" cy="450108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869A40E-1210-0C4E-BAED-8A2203F725C4}"/>
              </a:ext>
            </a:extLst>
          </p:cNvPr>
          <p:cNvSpPr/>
          <p:nvPr/>
        </p:nvSpPr>
        <p:spPr>
          <a:xfrm rot="10800000">
            <a:off x="4009918" y="3319245"/>
            <a:ext cx="5148695" cy="1843866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72000">
                <a:schemeClr val="bg1">
                  <a:alpha val="75721"/>
                </a:schemeClr>
              </a:gs>
              <a:gs pos="42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73348F2-0C2F-4545-B800-8DFFFE6EEF2D}"/>
              </a:ext>
            </a:extLst>
          </p:cNvPr>
          <p:cNvSpPr/>
          <p:nvPr/>
        </p:nvSpPr>
        <p:spPr bwMode="gray">
          <a:xfrm flipV="1">
            <a:off x="-2310" y="-5323"/>
            <a:ext cx="6148595" cy="5157788"/>
          </a:xfrm>
          <a:custGeom>
            <a:avLst/>
            <a:gdLst>
              <a:gd name="connsiteX0" fmla="*/ 0 w 8198127"/>
              <a:gd name="connsiteY0" fmla="*/ 6877050 h 6877050"/>
              <a:gd name="connsiteX1" fmla="*/ 6090082 w 8198127"/>
              <a:gd name="connsiteY1" fmla="*/ 6877050 h 6877050"/>
              <a:gd name="connsiteX2" fmla="*/ 8198127 w 8198127"/>
              <a:gd name="connsiteY2" fmla="*/ 6877050 h 6877050"/>
              <a:gd name="connsiteX3" fmla="*/ 6090082 w 8198127"/>
              <a:gd name="connsiteY3" fmla="*/ 0 h 6877050"/>
              <a:gd name="connsiteX4" fmla="*/ 0 w 8198127"/>
              <a:gd name="connsiteY4" fmla="*/ 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8127" h="6877050">
                <a:moveTo>
                  <a:pt x="0" y="6877050"/>
                </a:moveTo>
                <a:lnTo>
                  <a:pt x="6090082" y="6877050"/>
                </a:lnTo>
                <a:lnTo>
                  <a:pt x="8198127" y="6877050"/>
                </a:lnTo>
                <a:lnTo>
                  <a:pt x="6090082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2760">
                <a:srgbClr val="00617F"/>
              </a:gs>
              <a:gs pos="0">
                <a:srgbClr val="00617F"/>
              </a:gs>
              <a:gs pos="72000">
                <a:srgbClr val="10384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6A3B2E9-050A-C740-886E-F78F34CF76DB}"/>
              </a:ext>
            </a:extLst>
          </p:cNvPr>
          <p:cNvSpPr>
            <a:spLocks/>
          </p:cNvSpPr>
          <p:nvPr/>
        </p:nvSpPr>
        <p:spPr bwMode="gray">
          <a:xfrm>
            <a:off x="3834096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FF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C3332E8-28CD-6B47-8E7E-BA26D9185FC9}"/>
              </a:ext>
            </a:extLst>
          </p:cNvPr>
          <p:cNvSpPr txBox="1">
            <a:spLocks/>
          </p:cNvSpPr>
          <p:nvPr/>
        </p:nvSpPr>
        <p:spPr>
          <a:xfrm>
            <a:off x="464793" y="3652689"/>
            <a:ext cx="2700000" cy="26659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Bye-bye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601473-B23D-0549-800C-D7E6E19C8E91}"/>
              </a:ext>
            </a:extLst>
          </p:cNvPr>
          <p:cNvSpPr txBox="1"/>
          <p:nvPr/>
        </p:nvSpPr>
        <p:spPr bwMode="white">
          <a:xfrm>
            <a:off x="7967" y="3490991"/>
            <a:ext cx="2183909" cy="12620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defTabSz="515070">
              <a:defRPr/>
            </a:pPr>
            <a:r>
              <a:rPr lang="en-US" sz="825" kern="0" dirty="0">
                <a:solidFill>
                  <a:srgbClr val="FF0000"/>
                </a:solidFill>
              </a:rPr>
              <a:t>//////////////////////////////////////////////////</a:t>
            </a:r>
          </a:p>
        </p:txBody>
      </p:sp>
      <p:pic>
        <p:nvPicPr>
          <p:cNvPr id="20" name="Emma-4.png" descr="/Volumes/Seagate Backup Plus Drive/2021 MALC/T1013 BAYLAB 26SLIDE PPT REDESIGN/Emma-4.png">
            <a:extLst>
              <a:ext uri="{FF2B5EF4-FFF2-40B4-BE49-F238E27FC236}">
                <a16:creationId xmlns:a16="http://schemas.microsoft.com/office/drawing/2014/main" id="{B3997DE2-D0C2-D54B-B01C-0E464A1A9734}"/>
              </a:ext>
            </a:extLst>
          </p:cNvPr>
          <p:cNvPicPr>
            <a:picLocks noChangeAspect="1"/>
          </p:cNvPicPr>
          <p:nvPr/>
        </p:nvPicPr>
        <p:blipFill rotWithShape="1">
          <a:blip r:embed="rId4" r:link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980"/>
          <a:stretch>
            <a:fillRect/>
          </a:stretch>
        </p:blipFill>
        <p:spPr>
          <a:xfrm>
            <a:off x="821768" y="2867333"/>
            <a:ext cx="3064469" cy="22761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EE312E-BD70-1F49-AC6F-5D2F32F8E94A}"/>
              </a:ext>
            </a:extLst>
          </p:cNvPr>
          <p:cNvPicPr>
            <a:picLocks noChangeAspect="1"/>
          </p:cNvPicPr>
          <p:nvPr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473743">
            <a:off x="4297064" y="1496517"/>
            <a:ext cx="306175" cy="9777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DA30CD-D9AF-3945-8E14-0A984BADF18C}"/>
              </a:ext>
            </a:extLst>
          </p:cNvPr>
          <p:cNvPicPr>
            <a:picLocks noChangeAspect="1"/>
          </p:cNvPicPr>
          <p:nvPr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473743">
            <a:off x="4229582" y="2458067"/>
            <a:ext cx="306174" cy="3116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8586E32-C0A8-0444-A937-BC470762018A}"/>
              </a:ext>
            </a:extLst>
          </p:cNvPr>
          <p:cNvPicPr>
            <a:picLocks noChangeAspect="1"/>
          </p:cNvPicPr>
          <p:nvPr/>
        </p:nvPicPr>
        <p:blipFill>
          <a:blip r:embed="rId10" r:link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18289" y="1908561"/>
            <a:ext cx="2625095" cy="2489315"/>
          </a:xfrm>
          <a:prstGeom prst="rect">
            <a:avLst/>
          </a:prstGeom>
        </p:spPr>
      </p:pic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DE85FE1E-98D8-194D-A8D0-23BE1064550A}"/>
              </a:ext>
            </a:extLst>
          </p:cNvPr>
          <p:cNvPicPr>
            <a:picLocks noChangeAspect="1"/>
          </p:cNvPicPr>
          <p:nvPr/>
        </p:nvPicPr>
        <p:blipFill rotWithShape="1">
          <a:blip r:embed="rId12" r:link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391"/>
          <a:stretch>
            <a:fillRect/>
          </a:stretch>
        </p:blipFill>
        <p:spPr>
          <a:xfrm>
            <a:off x="7694451" y="4373270"/>
            <a:ext cx="856618" cy="551808"/>
          </a:xfrm>
          <a:prstGeom prst="rect">
            <a:avLst/>
          </a:prstGeom>
        </p:spPr>
      </p:pic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703DCB70-5AF5-0C45-B923-DC9644AB570C}"/>
              </a:ext>
            </a:extLst>
          </p:cNvPr>
          <p:cNvPicPr>
            <a:picLocks noChangeAspect="1"/>
          </p:cNvPicPr>
          <p:nvPr/>
        </p:nvPicPr>
        <p:blipFill>
          <a:blip r:embed="rId14" r:link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612" y="4426536"/>
            <a:ext cx="1041398" cy="4985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BAE3EAA-D8A4-9042-8AB6-58DFCEA1111D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41" y="529066"/>
            <a:ext cx="1987536" cy="668273"/>
          </a:xfrm>
          <a:prstGeom prst="rect">
            <a:avLst/>
          </a:prstGeom>
        </p:spPr>
      </p:pic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A955893-8605-1D4D-B9FD-2E8340B67EB0}"/>
              </a:ext>
            </a:extLst>
          </p:cNvPr>
          <p:cNvPicPr>
            <a:picLocks noChangeAspect="1"/>
          </p:cNvPicPr>
          <p:nvPr/>
        </p:nvPicPr>
        <p:blipFill>
          <a:blip r:embed="rId17" r:link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29" y="1820375"/>
            <a:ext cx="3619500" cy="558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0E72A786-20D6-5D48-AC15-CFFDF36B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</p:spTree>
    <p:extLst>
      <p:ext uri="{BB962C8B-B14F-4D97-AF65-F5344CB8AC3E}">
        <p14:creationId xmlns:p14="http://schemas.microsoft.com/office/powerpoint/2010/main" val="247679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0.57901 L -1.94444E-6 -0.012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283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52655 L 3.33333E-6 -0.023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5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D6F1E3-D84E-AC40-BFD4-73A56BA42BF8}"/>
              </a:ext>
            </a:extLst>
          </p:cNvPr>
          <p:cNvSpPr/>
          <p:nvPr/>
        </p:nvSpPr>
        <p:spPr bwMode="gray">
          <a:xfrm>
            <a:off x="0" y="0"/>
            <a:ext cx="9151915" cy="5157788"/>
          </a:xfrm>
          <a:prstGeom prst="rect">
            <a:avLst/>
          </a:prstGeom>
          <a:gradFill flip="none" rotWithShape="1">
            <a:gsLst>
              <a:gs pos="0">
                <a:srgbClr val="89D429">
                  <a:tint val="66000"/>
                  <a:satMod val="160000"/>
                </a:srgbClr>
              </a:gs>
              <a:gs pos="50000">
                <a:srgbClr val="89D429">
                  <a:tint val="44500"/>
                  <a:satMod val="160000"/>
                </a:srgbClr>
              </a:gs>
              <a:gs pos="100000">
                <a:srgbClr val="89D42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3B8DBD-39A0-2C49-9593-7A837A937BFE}"/>
              </a:ext>
            </a:extLst>
          </p:cNvPr>
          <p:cNvSpPr/>
          <p:nvPr/>
        </p:nvSpPr>
        <p:spPr>
          <a:xfrm>
            <a:off x="607699" y="3984768"/>
            <a:ext cx="7886385" cy="1158732"/>
          </a:xfrm>
          <a:prstGeom prst="rect">
            <a:avLst/>
          </a:prstGeom>
          <a:gradFill>
            <a:gsLst>
              <a:gs pos="35000">
                <a:schemeClr val="bg1">
                  <a:alpha val="32956"/>
                </a:schemeClr>
              </a:gs>
              <a:gs pos="74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Placeholder 10" descr="A picture containing light, laser&#10;&#10;Description automatically generated">
            <a:extLst>
              <a:ext uri="{FF2B5EF4-FFF2-40B4-BE49-F238E27FC236}">
                <a16:creationId xmlns:a16="http://schemas.microsoft.com/office/drawing/2014/main" id="{0966F960-0EFF-624B-B156-7528FB594E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135" b="24135"/>
          <a:stretch>
            <a:fillRect/>
          </a:stretch>
        </p:blipFill>
        <p:spPr>
          <a:xfrm>
            <a:off x="607700" y="1437887"/>
            <a:ext cx="7886385" cy="2719443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D7470E1E-3B46-134D-8528-E033BF113A29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0" y="171009"/>
            <a:ext cx="1361777" cy="399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0DD11E-DA7F-974F-B9C6-2C10B10D78EC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13" y="898882"/>
            <a:ext cx="4305300" cy="381000"/>
          </a:xfrm>
          <a:prstGeom prst="rect">
            <a:avLst/>
          </a:prstGeom>
        </p:spPr>
      </p:pic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DB8E68EF-D6C8-644D-8A68-FD2A1EB52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4D07C34-EC05-4E46-BFAD-89E61F3F088C}"/>
              </a:ext>
            </a:extLst>
          </p:cNvPr>
          <p:cNvSpPr>
            <a:spLocks/>
          </p:cNvSpPr>
          <p:nvPr/>
        </p:nvSpPr>
        <p:spPr bwMode="gray">
          <a:xfrm>
            <a:off x="5933240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FF0000"/>
                </a:gs>
                <a:gs pos="92000">
                  <a:srgbClr val="FF0000"/>
                </a:gs>
                <a:gs pos="100000">
                  <a:srgbClr val="FF0000"/>
                </a:gs>
              </a:gsLst>
              <a:lin ang="21594000" scaled="0"/>
            </a:gra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9F7F666-0469-4B46-9F8F-B2ADAFDF20F2}"/>
              </a:ext>
            </a:extLst>
          </p:cNvPr>
          <p:cNvSpPr>
            <a:spLocks/>
          </p:cNvSpPr>
          <p:nvPr/>
        </p:nvSpPr>
        <p:spPr bwMode="gray">
          <a:xfrm rot="610389">
            <a:off x="6629484" y="246489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92D050"/>
                </a:gs>
                <a:gs pos="83000">
                  <a:srgbClr val="92D050"/>
                </a:gs>
                <a:gs pos="100000">
                  <a:srgbClr val="92D050"/>
                </a:gs>
              </a:gsLst>
              <a:lin ang="21594000" scaled="0"/>
            </a:gra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9D077C-AEFB-284C-9471-8920C79E07F1}"/>
              </a:ext>
            </a:extLst>
          </p:cNvPr>
          <p:cNvSpPr txBox="1"/>
          <p:nvPr/>
        </p:nvSpPr>
        <p:spPr>
          <a:xfrm>
            <a:off x="1212112" y="4193827"/>
            <a:ext cx="6831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 scientist is ‘a person who conducts 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hlinkClick r:id="rId7" tooltip="Scientific metho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scientific research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 to advance knowledge in an 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hlinkClick r:id="rId8" tooltip="Branches of scienc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area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 of interest.’ </a:t>
            </a:r>
          </a:p>
          <a:p>
            <a:pPr>
              <a:spcAft>
                <a:spcPts val="1200"/>
              </a:spcAft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669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2A5611-31F0-6A42-AD18-4FD813EC4F97}"/>
              </a:ext>
            </a:extLst>
          </p:cNvPr>
          <p:cNvSpPr/>
          <p:nvPr/>
        </p:nvSpPr>
        <p:spPr bwMode="gray">
          <a:xfrm>
            <a:off x="0" y="0"/>
            <a:ext cx="9151915" cy="5157788"/>
          </a:xfrm>
          <a:prstGeom prst="rect">
            <a:avLst/>
          </a:prstGeom>
          <a:gradFill flip="none" rotWithShape="1">
            <a:gsLst>
              <a:gs pos="0">
                <a:srgbClr val="89D429">
                  <a:tint val="66000"/>
                  <a:satMod val="160000"/>
                </a:srgbClr>
              </a:gs>
              <a:gs pos="50000">
                <a:srgbClr val="89D429">
                  <a:tint val="44500"/>
                  <a:satMod val="160000"/>
                </a:srgbClr>
              </a:gs>
              <a:gs pos="100000">
                <a:srgbClr val="89D429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9B451C9-699D-384F-8ABA-A9A49503C63C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0" y="171009"/>
            <a:ext cx="1361777" cy="399384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4A72FD0-5E92-D84A-90BC-7D6FF3C27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A11C472-2F50-C446-B174-C7CD3C05D149}"/>
              </a:ext>
            </a:extLst>
          </p:cNvPr>
          <p:cNvSpPr>
            <a:spLocks/>
          </p:cNvSpPr>
          <p:nvPr/>
        </p:nvSpPr>
        <p:spPr bwMode="gray">
          <a:xfrm>
            <a:off x="5933240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FF0000"/>
                </a:gs>
                <a:gs pos="92000">
                  <a:srgbClr val="FF0000"/>
                </a:gs>
                <a:gs pos="100000">
                  <a:srgbClr val="FF0000"/>
                </a:gs>
              </a:gsLst>
              <a:lin ang="21594000" scaled="0"/>
            </a:gra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7893A59D-89F4-414F-86EE-C737B67EFA6E}"/>
              </a:ext>
            </a:extLst>
          </p:cNvPr>
          <p:cNvSpPr>
            <a:spLocks/>
          </p:cNvSpPr>
          <p:nvPr/>
        </p:nvSpPr>
        <p:spPr bwMode="gray">
          <a:xfrm rot="610389">
            <a:off x="6629484" y="246489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92D050"/>
                </a:gs>
                <a:gs pos="83000">
                  <a:srgbClr val="92D050"/>
                </a:gs>
                <a:gs pos="100000">
                  <a:srgbClr val="92D050"/>
                </a:gs>
              </a:gsLst>
              <a:lin ang="21594000" scaled="0"/>
            </a:gra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F6F2BD-B959-B944-9F10-091182131410}"/>
              </a:ext>
            </a:extLst>
          </p:cNvPr>
          <p:cNvSpPr txBox="1"/>
          <p:nvPr/>
        </p:nvSpPr>
        <p:spPr>
          <a:xfrm>
            <a:off x="535391" y="898064"/>
            <a:ext cx="35164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When studying science, you are finding solutions to the world’s biggest problems.</a:t>
            </a:r>
          </a:p>
          <a:p>
            <a:pPr>
              <a:spcAft>
                <a:spcPts val="1200"/>
              </a:spcAft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picture containing person, water sport, swimming, dressed&#10;&#10;Description automatically generated">
            <a:extLst>
              <a:ext uri="{FF2B5EF4-FFF2-40B4-BE49-F238E27FC236}">
                <a16:creationId xmlns:a16="http://schemas.microsoft.com/office/drawing/2014/main" id="{EED6A124-3A6B-1446-B7CD-593AC2EA09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74" r="8003"/>
          <a:stretch/>
        </p:blipFill>
        <p:spPr>
          <a:xfrm>
            <a:off x="4171740" y="642031"/>
            <a:ext cx="4473587" cy="39805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C2DD47-969E-AF46-A90E-07F7BA3F8E06}"/>
              </a:ext>
            </a:extLst>
          </p:cNvPr>
          <p:cNvSpPr txBox="1"/>
          <p:nvPr/>
        </p:nvSpPr>
        <p:spPr>
          <a:xfrm>
            <a:off x="535391" y="3179556"/>
            <a:ext cx="3516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So, scientists find the solutions that save lives!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860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43D4460E-54AE-AD40-B6AF-EA8EDB344F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59" b="9759"/>
          <a:stretch>
            <a:fillRect/>
          </a:stretch>
        </p:blipFill>
        <p:spPr>
          <a:xfrm>
            <a:off x="-1022" y="7144"/>
            <a:ext cx="9142809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3B90C8-262B-E042-A1E3-50DEFFCE7A3B}"/>
              </a:ext>
            </a:extLst>
          </p:cNvPr>
          <p:cNvSpPr/>
          <p:nvPr/>
        </p:nvSpPr>
        <p:spPr bwMode="gray">
          <a:xfrm>
            <a:off x="-10128" y="0"/>
            <a:ext cx="9151915" cy="5157788"/>
          </a:xfrm>
          <a:prstGeom prst="rect">
            <a:avLst/>
          </a:prstGeom>
          <a:gradFill flip="none" rotWithShape="1">
            <a:gsLst>
              <a:gs pos="0">
                <a:srgbClr val="00B0F0">
                  <a:alpha val="0"/>
                </a:srgbClr>
              </a:gs>
              <a:gs pos="48000">
                <a:srgbClr val="00B0F0">
                  <a:alpha val="53309"/>
                </a:srgbClr>
              </a:gs>
              <a:gs pos="99000">
                <a:srgbClr val="00B0F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" name="Triangle 15">
            <a:extLst>
              <a:ext uri="{FF2B5EF4-FFF2-40B4-BE49-F238E27FC236}">
                <a16:creationId xmlns:a16="http://schemas.microsoft.com/office/drawing/2014/main" id="{F2E25E90-B3AC-4740-BC98-B215B8D375DB}"/>
              </a:ext>
            </a:extLst>
          </p:cNvPr>
          <p:cNvSpPr/>
          <p:nvPr/>
        </p:nvSpPr>
        <p:spPr>
          <a:xfrm>
            <a:off x="5535834" y="4268857"/>
            <a:ext cx="3615457" cy="874644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3636926"/>
              <a:gd name="connsiteY0" fmla="*/ 922352 h 922352"/>
              <a:gd name="connsiteX1" fmla="*/ 3106574 w 3636926"/>
              <a:gd name="connsiteY1" fmla="*/ 0 h 922352"/>
              <a:gd name="connsiteX2" fmla="*/ 3636926 w 3636926"/>
              <a:gd name="connsiteY2" fmla="*/ 914400 h 922352"/>
              <a:gd name="connsiteX3" fmla="*/ 0 w 3636926"/>
              <a:gd name="connsiteY3" fmla="*/ 922352 h 922352"/>
              <a:gd name="connsiteX0" fmla="*/ 0 w 3636926"/>
              <a:gd name="connsiteY0" fmla="*/ 874644 h 874644"/>
              <a:gd name="connsiteX1" fmla="*/ 3615457 w 3636926"/>
              <a:gd name="connsiteY1" fmla="*/ 0 h 874644"/>
              <a:gd name="connsiteX2" fmla="*/ 3636926 w 3636926"/>
              <a:gd name="connsiteY2" fmla="*/ 866692 h 874644"/>
              <a:gd name="connsiteX3" fmla="*/ 0 w 3636926"/>
              <a:gd name="connsiteY3" fmla="*/ 874644 h 874644"/>
              <a:gd name="connsiteX0" fmla="*/ 0 w 3615457"/>
              <a:gd name="connsiteY0" fmla="*/ 874644 h 874644"/>
              <a:gd name="connsiteX1" fmla="*/ 3615457 w 3615457"/>
              <a:gd name="connsiteY1" fmla="*/ 0 h 874644"/>
              <a:gd name="connsiteX2" fmla="*/ 3613072 w 3615457"/>
              <a:gd name="connsiteY2" fmla="*/ 874643 h 874644"/>
              <a:gd name="connsiteX3" fmla="*/ 0 w 3615457"/>
              <a:gd name="connsiteY3" fmla="*/ 874644 h 87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5457" h="874644">
                <a:moveTo>
                  <a:pt x="0" y="874644"/>
                </a:moveTo>
                <a:lnTo>
                  <a:pt x="3615457" y="0"/>
                </a:lnTo>
                <a:lnTo>
                  <a:pt x="3613072" y="874643"/>
                </a:lnTo>
                <a:lnTo>
                  <a:pt x="0" y="874644"/>
                </a:lnTo>
                <a:close/>
              </a:path>
            </a:pathLst>
          </a:custGeom>
          <a:solidFill>
            <a:srgbClr val="062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DBFC999-28A2-8541-B7FD-078D96CF42B0}"/>
              </a:ext>
            </a:extLst>
          </p:cNvPr>
          <p:cNvSpPr>
            <a:spLocks/>
          </p:cNvSpPr>
          <p:nvPr/>
        </p:nvSpPr>
        <p:spPr bwMode="gray">
          <a:xfrm>
            <a:off x="5933240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FF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3D6BCA52-BEE1-2B4F-A216-84927BD644E0}"/>
              </a:ext>
            </a:extLst>
          </p:cNvPr>
          <p:cNvSpPr>
            <a:spLocks/>
          </p:cNvSpPr>
          <p:nvPr/>
        </p:nvSpPr>
        <p:spPr bwMode="gray">
          <a:xfrm rot="610389">
            <a:off x="6629484" y="246489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92D05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537C64A9-690A-B84A-B64B-5F28B8081D7E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1511" y="184321"/>
            <a:ext cx="4094890" cy="4574551"/>
          </a:xfrm>
          <a:prstGeom prst="rect">
            <a:avLst/>
          </a:prstGeom>
        </p:spPr>
      </p:pic>
      <p:pic>
        <p:nvPicPr>
          <p:cNvPr id="17" name="Picture 16" descr="A picture containing cup, indoor, writing implement, pencil&#10;&#10;Description automatically generated">
            <a:extLst>
              <a:ext uri="{FF2B5EF4-FFF2-40B4-BE49-F238E27FC236}">
                <a16:creationId xmlns:a16="http://schemas.microsoft.com/office/drawing/2014/main" id="{31E6C254-E18A-EA42-975A-7038A06D95DD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6883" y="14288"/>
            <a:ext cx="5678883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69F9F1-DF3F-704A-AF49-94228F480FB0}"/>
              </a:ext>
            </a:extLst>
          </p:cNvPr>
          <p:cNvSpPr txBox="1"/>
          <p:nvPr/>
        </p:nvSpPr>
        <p:spPr>
          <a:xfrm>
            <a:off x="3470263" y="3987765"/>
            <a:ext cx="3950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</a:rPr>
              <a:t>Have a go at drawing 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</a:rPr>
              <a:t>it in groups…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800A4745-1EC8-AB44-A8CA-1C205DB8DE10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0" y="171009"/>
            <a:ext cx="1361777" cy="399384"/>
          </a:xfrm>
          <a:prstGeom prst="rect">
            <a:avLst/>
          </a:prstGeom>
        </p:spPr>
      </p:pic>
      <p:pic>
        <p:nvPicPr>
          <p:cNvPr id="3" name="Picture 2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44954CE5-5FB2-CC4E-A5AE-9109012B72B7}"/>
              </a:ext>
            </a:extLst>
          </p:cNvPr>
          <p:cNvPicPr>
            <a:picLocks noChangeAspect="1"/>
          </p:cNvPicPr>
          <p:nvPr/>
        </p:nvPicPr>
        <p:blipFill>
          <a:blip r:embed="rId9" r:link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0" y="1148983"/>
            <a:ext cx="2425700" cy="1676400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EB9B1E84-35CC-3C4D-A8DC-6CD9D2953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</p:spTree>
    <p:extLst>
      <p:ext uri="{BB962C8B-B14F-4D97-AF65-F5344CB8AC3E}">
        <p14:creationId xmlns:p14="http://schemas.microsoft.com/office/powerpoint/2010/main" val="3614644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8A53363-D804-F541-A65B-4F994547B8C3}"/>
              </a:ext>
            </a:extLst>
          </p:cNvPr>
          <p:cNvSpPr/>
          <p:nvPr/>
        </p:nvSpPr>
        <p:spPr bwMode="gray">
          <a:xfrm>
            <a:off x="0" y="0"/>
            <a:ext cx="9151915" cy="5157788"/>
          </a:xfrm>
          <a:prstGeom prst="rect">
            <a:avLst/>
          </a:prstGeom>
          <a:gradFill flip="none" rotWithShape="1">
            <a:gsLst>
              <a:gs pos="0">
                <a:srgbClr val="89D429">
                  <a:tint val="66000"/>
                  <a:satMod val="160000"/>
                </a:srgbClr>
              </a:gs>
              <a:gs pos="36000">
                <a:srgbClr val="89D429">
                  <a:tint val="44500"/>
                  <a:satMod val="160000"/>
                </a:srgbClr>
              </a:gs>
              <a:gs pos="100000">
                <a:srgbClr val="89D429">
                  <a:tint val="23500"/>
                  <a:satMod val="160000"/>
                  <a:alpha val="20327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3A8BEF5C-9A57-5240-BECD-7D5AA75EE7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82" t="10758" r="13281" b="-1923"/>
          <a:stretch/>
        </p:blipFill>
        <p:spPr>
          <a:xfrm rot="21195638">
            <a:off x="330165" y="1159103"/>
            <a:ext cx="1611658" cy="16773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C4C05C0-11CA-B647-AD54-13436FA9E6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42" y="3175614"/>
            <a:ext cx="1575288" cy="15243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F553576-4BD4-8B48-8B0E-2735C3EDB8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245">
            <a:off x="6772263" y="2094363"/>
            <a:ext cx="1717337" cy="16954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172AED70-1C7E-D541-AA10-03E9B13226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034" t="14463" r="3582" b="9739"/>
          <a:stretch/>
        </p:blipFill>
        <p:spPr>
          <a:xfrm>
            <a:off x="7144703" y="247067"/>
            <a:ext cx="1561976" cy="16465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97830B-67B7-3F41-9F2D-A1217DD828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694" y="3042529"/>
            <a:ext cx="1627929" cy="15935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0C1BCEFD-E320-1142-80B9-10BA9846CE7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4707">
            <a:off x="2086650" y="3665685"/>
            <a:ext cx="1493920" cy="14791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9920694-C570-6948-895D-A8C8BADC579E}"/>
              </a:ext>
            </a:extLst>
          </p:cNvPr>
          <p:cNvGrpSpPr/>
          <p:nvPr/>
        </p:nvGrpSpPr>
        <p:grpSpPr>
          <a:xfrm>
            <a:off x="6251331" y="3939712"/>
            <a:ext cx="2978027" cy="1063618"/>
            <a:chOff x="6251331" y="3939711"/>
            <a:chExt cx="2978027" cy="120378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C623C05-5B3D-CB40-9BEB-0738188E70E6}"/>
                </a:ext>
              </a:extLst>
            </p:cNvPr>
            <p:cNvGrpSpPr/>
            <p:nvPr/>
          </p:nvGrpSpPr>
          <p:grpSpPr>
            <a:xfrm>
              <a:off x="6251331" y="3939711"/>
              <a:ext cx="2978027" cy="1203789"/>
              <a:chOff x="6251331" y="3939711"/>
              <a:chExt cx="2978027" cy="120378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A784E9BB-B942-E34D-9975-0E9C000BB89C}"/>
                  </a:ext>
                </a:extLst>
              </p:cNvPr>
              <p:cNvSpPr/>
              <p:nvPr/>
            </p:nvSpPr>
            <p:spPr>
              <a:xfrm>
                <a:off x="6251331" y="3939711"/>
                <a:ext cx="2708031" cy="12037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Pie 23">
                <a:extLst>
                  <a:ext uri="{FF2B5EF4-FFF2-40B4-BE49-F238E27FC236}">
                    <a16:creationId xmlns:a16="http://schemas.microsoft.com/office/drawing/2014/main" id="{8CECCE54-5418-344C-996F-5D6E89892A79}"/>
                  </a:ext>
                </a:extLst>
              </p:cNvPr>
              <p:cNvSpPr/>
              <p:nvPr/>
            </p:nvSpPr>
            <p:spPr>
              <a:xfrm rot="19638876" flipH="1">
                <a:off x="8386812" y="4015960"/>
                <a:ext cx="842546" cy="316810"/>
              </a:xfrm>
              <a:custGeom>
                <a:avLst/>
                <a:gdLst>
                  <a:gd name="connsiteX0" fmla="*/ 691480 w 691480"/>
                  <a:gd name="connsiteY0" fmla="*/ 259185 h 518370"/>
                  <a:gd name="connsiteX1" fmla="*/ 345740 w 691480"/>
                  <a:gd name="connsiteY1" fmla="*/ 518370 h 518370"/>
                  <a:gd name="connsiteX2" fmla="*/ 0 w 691480"/>
                  <a:gd name="connsiteY2" fmla="*/ 259185 h 518370"/>
                  <a:gd name="connsiteX3" fmla="*/ 345740 w 691480"/>
                  <a:gd name="connsiteY3" fmla="*/ 0 h 518370"/>
                  <a:gd name="connsiteX4" fmla="*/ 345740 w 691480"/>
                  <a:gd name="connsiteY4" fmla="*/ 259185 h 518370"/>
                  <a:gd name="connsiteX5" fmla="*/ 691480 w 691480"/>
                  <a:gd name="connsiteY5" fmla="*/ 259185 h 518370"/>
                  <a:gd name="connsiteX0" fmla="*/ 702202 w 702202"/>
                  <a:gd name="connsiteY0" fmla="*/ 17740 h 276925"/>
                  <a:gd name="connsiteX1" fmla="*/ 356462 w 702202"/>
                  <a:gd name="connsiteY1" fmla="*/ 276925 h 276925"/>
                  <a:gd name="connsiteX2" fmla="*/ 10722 w 702202"/>
                  <a:gd name="connsiteY2" fmla="*/ 17740 h 276925"/>
                  <a:gd name="connsiteX3" fmla="*/ 189408 w 702202"/>
                  <a:gd name="connsiteY3" fmla="*/ 22324 h 276925"/>
                  <a:gd name="connsiteX4" fmla="*/ 356462 w 702202"/>
                  <a:gd name="connsiteY4" fmla="*/ 17740 h 276925"/>
                  <a:gd name="connsiteX5" fmla="*/ 702202 w 702202"/>
                  <a:gd name="connsiteY5" fmla="*/ 17740 h 276925"/>
                  <a:gd name="connsiteX0" fmla="*/ 709221 w 709221"/>
                  <a:gd name="connsiteY0" fmla="*/ 14441 h 228890"/>
                  <a:gd name="connsiteX1" fmla="*/ 463815 w 709221"/>
                  <a:gd name="connsiteY1" fmla="*/ 228890 h 228890"/>
                  <a:gd name="connsiteX2" fmla="*/ 17741 w 709221"/>
                  <a:gd name="connsiteY2" fmla="*/ 14441 h 228890"/>
                  <a:gd name="connsiteX3" fmla="*/ 196427 w 709221"/>
                  <a:gd name="connsiteY3" fmla="*/ 19025 h 228890"/>
                  <a:gd name="connsiteX4" fmla="*/ 363481 w 709221"/>
                  <a:gd name="connsiteY4" fmla="*/ 14441 h 228890"/>
                  <a:gd name="connsiteX5" fmla="*/ 709221 w 709221"/>
                  <a:gd name="connsiteY5" fmla="*/ 14441 h 228890"/>
                  <a:gd name="connsiteX0" fmla="*/ 709221 w 709221"/>
                  <a:gd name="connsiteY0" fmla="*/ 14441 h 228890"/>
                  <a:gd name="connsiteX1" fmla="*/ 463815 w 709221"/>
                  <a:gd name="connsiteY1" fmla="*/ 228890 h 228890"/>
                  <a:gd name="connsiteX2" fmla="*/ 17741 w 709221"/>
                  <a:gd name="connsiteY2" fmla="*/ 14441 h 228890"/>
                  <a:gd name="connsiteX3" fmla="*/ 196427 w 709221"/>
                  <a:gd name="connsiteY3" fmla="*/ 19025 h 228890"/>
                  <a:gd name="connsiteX4" fmla="*/ 497894 w 709221"/>
                  <a:gd name="connsiteY4" fmla="*/ 120210 h 228890"/>
                  <a:gd name="connsiteX5" fmla="*/ 709221 w 709221"/>
                  <a:gd name="connsiteY5" fmla="*/ 14441 h 228890"/>
                  <a:gd name="connsiteX0" fmla="*/ 721194 w 721194"/>
                  <a:gd name="connsiteY0" fmla="*/ 12332 h 226781"/>
                  <a:gd name="connsiteX1" fmla="*/ 475788 w 721194"/>
                  <a:gd name="connsiteY1" fmla="*/ 226781 h 226781"/>
                  <a:gd name="connsiteX2" fmla="*/ 29714 w 721194"/>
                  <a:gd name="connsiteY2" fmla="*/ 12332 h 226781"/>
                  <a:gd name="connsiteX3" fmla="*/ 167149 w 721194"/>
                  <a:gd name="connsiteY3" fmla="*/ 24657 h 226781"/>
                  <a:gd name="connsiteX4" fmla="*/ 509867 w 721194"/>
                  <a:gd name="connsiteY4" fmla="*/ 118101 h 226781"/>
                  <a:gd name="connsiteX5" fmla="*/ 721194 w 721194"/>
                  <a:gd name="connsiteY5" fmla="*/ 12332 h 226781"/>
                  <a:gd name="connsiteX0" fmla="*/ 721194 w 721194"/>
                  <a:gd name="connsiteY0" fmla="*/ 12332 h 226781"/>
                  <a:gd name="connsiteX1" fmla="*/ 475788 w 721194"/>
                  <a:gd name="connsiteY1" fmla="*/ 226781 h 226781"/>
                  <a:gd name="connsiteX2" fmla="*/ 29714 w 721194"/>
                  <a:gd name="connsiteY2" fmla="*/ 12332 h 226781"/>
                  <a:gd name="connsiteX3" fmla="*/ 167149 w 721194"/>
                  <a:gd name="connsiteY3" fmla="*/ 24657 h 226781"/>
                  <a:gd name="connsiteX4" fmla="*/ 509867 w 721194"/>
                  <a:gd name="connsiteY4" fmla="*/ 118101 h 226781"/>
                  <a:gd name="connsiteX5" fmla="*/ 721194 w 721194"/>
                  <a:gd name="connsiteY5" fmla="*/ 12332 h 226781"/>
                  <a:gd name="connsiteX0" fmla="*/ 747472 w 747472"/>
                  <a:gd name="connsiteY0" fmla="*/ 59839 h 274288"/>
                  <a:gd name="connsiteX1" fmla="*/ 502066 w 747472"/>
                  <a:gd name="connsiteY1" fmla="*/ 274288 h 274288"/>
                  <a:gd name="connsiteX2" fmla="*/ 55992 w 747472"/>
                  <a:gd name="connsiteY2" fmla="*/ 59839 h 274288"/>
                  <a:gd name="connsiteX3" fmla="*/ 193427 w 747472"/>
                  <a:gd name="connsiteY3" fmla="*/ 72164 h 274288"/>
                  <a:gd name="connsiteX4" fmla="*/ 536145 w 747472"/>
                  <a:gd name="connsiteY4" fmla="*/ 165608 h 274288"/>
                  <a:gd name="connsiteX5" fmla="*/ 747472 w 747472"/>
                  <a:gd name="connsiteY5" fmla="*/ 59839 h 274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472" h="274288">
                    <a:moveTo>
                      <a:pt x="747472" y="59839"/>
                    </a:moveTo>
                    <a:cubicBezTo>
                      <a:pt x="747472" y="202983"/>
                      <a:pt x="693013" y="274288"/>
                      <a:pt x="502066" y="274288"/>
                    </a:cubicBezTo>
                    <a:cubicBezTo>
                      <a:pt x="311119" y="274288"/>
                      <a:pt x="107432" y="93526"/>
                      <a:pt x="55992" y="59839"/>
                    </a:cubicBezTo>
                    <a:cubicBezTo>
                      <a:pt x="4552" y="26152"/>
                      <a:pt x="-85978" y="-62379"/>
                      <a:pt x="193427" y="72164"/>
                    </a:cubicBezTo>
                    <a:cubicBezTo>
                      <a:pt x="362426" y="186600"/>
                      <a:pt x="421906" y="134460"/>
                      <a:pt x="536145" y="165608"/>
                    </a:cubicBezTo>
                    <a:lnTo>
                      <a:pt x="747472" y="5983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B10D61-B713-344E-AC32-2885A5E40353}"/>
                </a:ext>
              </a:extLst>
            </p:cNvPr>
            <p:cNvSpPr txBox="1"/>
            <p:nvPr/>
          </p:nvSpPr>
          <p:spPr>
            <a:xfrm>
              <a:off x="6388836" y="4092177"/>
              <a:ext cx="24710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Arial" panose="020B0604020202020204" pitchFamily="34" charset="0"/>
                </a:rPr>
                <a:t>Were you lucky? </a:t>
              </a:r>
            </a:p>
            <a:p>
              <a:pPr algn="ctr"/>
              <a:r>
                <a:rPr lang="en-GB" sz="2000" dirty="0">
                  <a:latin typeface="Arial" panose="020B0604020202020204" pitchFamily="34" charset="0"/>
                </a:rPr>
                <a:t>Did you get it right?</a:t>
              </a:r>
              <a:endParaRPr lang="en-US" sz="2000" dirty="0">
                <a:latin typeface="Arial" panose="020B0604020202020204" pitchFamily="34" charset="0"/>
              </a:endParaRPr>
            </a:p>
            <a:p>
              <a:pPr>
                <a:spcAft>
                  <a:spcPts val="1200"/>
                </a:spcAft>
              </a:pP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7FF75172-9E53-2449-9235-057EBB44B270}"/>
              </a:ext>
            </a:extLst>
          </p:cNvPr>
          <p:cNvPicPr>
            <a:picLocks noChangeAspect="1"/>
          </p:cNvPicPr>
          <p:nvPr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0" y="171009"/>
            <a:ext cx="1361777" cy="399384"/>
          </a:xfrm>
          <a:prstGeom prst="rect">
            <a:avLst/>
          </a:prstGeom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DA17D9B9-386A-8F44-AB55-3CFDC439A5BB}"/>
              </a:ext>
            </a:extLst>
          </p:cNvPr>
          <p:cNvSpPr/>
          <p:nvPr/>
        </p:nvSpPr>
        <p:spPr>
          <a:xfrm rot="2829355">
            <a:off x="138421" y="1105340"/>
            <a:ext cx="559956" cy="469866"/>
          </a:xfrm>
          <a:prstGeom prst="rightArrow">
            <a:avLst>
              <a:gd name="adj1" fmla="val 47439"/>
              <a:gd name="adj2" fmla="val 5000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D645248-07AB-0048-9CB4-DDDE21F828E2}"/>
              </a:ext>
            </a:extLst>
          </p:cNvPr>
          <p:cNvPicPr>
            <a:picLocks noChangeAspect="1"/>
          </p:cNvPicPr>
          <p:nvPr/>
        </p:nvPicPr>
        <p:blipFill>
          <a:blip r:embed="rId10" r:link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62" y="768955"/>
            <a:ext cx="4370235" cy="554363"/>
          </a:xfrm>
          <a:prstGeom prst="rect">
            <a:avLst/>
          </a:prstGeom>
        </p:spPr>
      </p:pic>
      <p:pic>
        <p:nvPicPr>
          <p:cNvPr id="26" name="Picture 25" descr="A person with blonde hair&#10;&#10;Description automatically generated with medium confidence">
            <a:extLst>
              <a:ext uri="{FF2B5EF4-FFF2-40B4-BE49-F238E27FC236}">
                <a16:creationId xmlns:a16="http://schemas.microsoft.com/office/drawing/2014/main" id="{F77E7A36-616C-F247-B02F-06F6AF4D0F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0468" y="1120817"/>
            <a:ext cx="1643832" cy="15455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29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977ABA85-19F7-784B-ACE0-A5BF2EFDB9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35294" y="2041169"/>
            <a:ext cx="1517220" cy="15598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74BF7063-D70C-2848-8FAD-D2913DD86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r:link="rId15"/>
          <a:srcRect t="117" b="117"/>
          <a:stretch>
            <a:fillRect/>
          </a:stretch>
        </p:blipFill>
        <p:spPr bwMode="auto">
          <a:xfrm rot="10800000" flipH="1" flipV="1">
            <a:off x="4900753" y="785078"/>
            <a:ext cx="2537592" cy="18150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ECAD3B2-64C9-BB47-857C-7FA36E867C1F}"/>
              </a:ext>
            </a:extLst>
          </p:cNvPr>
          <p:cNvPicPr>
            <a:picLocks noChangeAspect="1"/>
          </p:cNvPicPr>
          <p:nvPr/>
        </p:nvPicPr>
        <p:blipFill>
          <a:blip r:embed="rId16" r:link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91967" y="2644449"/>
            <a:ext cx="2480834" cy="16538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Right Arrow 30">
            <a:extLst>
              <a:ext uri="{FF2B5EF4-FFF2-40B4-BE49-F238E27FC236}">
                <a16:creationId xmlns:a16="http://schemas.microsoft.com/office/drawing/2014/main" id="{71F3FE1E-D4D2-BD41-899A-A7897134C140}"/>
              </a:ext>
            </a:extLst>
          </p:cNvPr>
          <p:cNvSpPr/>
          <p:nvPr/>
        </p:nvSpPr>
        <p:spPr>
          <a:xfrm rot="2829355">
            <a:off x="5377978" y="700873"/>
            <a:ext cx="559956" cy="469866"/>
          </a:xfrm>
          <a:prstGeom prst="rightArrow">
            <a:avLst>
              <a:gd name="adj1" fmla="val 47439"/>
              <a:gd name="adj2" fmla="val 5000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D1E417A1-9C1D-954A-A716-C14A8164B970}"/>
              </a:ext>
            </a:extLst>
          </p:cNvPr>
          <p:cNvSpPr/>
          <p:nvPr/>
        </p:nvSpPr>
        <p:spPr>
          <a:xfrm rot="8664620">
            <a:off x="8356637" y="147886"/>
            <a:ext cx="559956" cy="469866"/>
          </a:xfrm>
          <a:prstGeom prst="rightArrow">
            <a:avLst>
              <a:gd name="adj1" fmla="val 47439"/>
              <a:gd name="adj2" fmla="val 5000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91792B99-0F58-FA41-B651-778A8810C036}"/>
              </a:ext>
            </a:extLst>
          </p:cNvPr>
          <p:cNvSpPr/>
          <p:nvPr/>
        </p:nvSpPr>
        <p:spPr>
          <a:xfrm rot="2829355">
            <a:off x="116465" y="3030733"/>
            <a:ext cx="559956" cy="469866"/>
          </a:xfrm>
          <a:prstGeom prst="rightArrow">
            <a:avLst>
              <a:gd name="adj1" fmla="val 47439"/>
              <a:gd name="adj2" fmla="val 5000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6BA8FFF5-0B8E-3C4E-AB98-CBF9650D76E6}"/>
              </a:ext>
            </a:extLst>
          </p:cNvPr>
          <p:cNvSpPr/>
          <p:nvPr/>
        </p:nvSpPr>
        <p:spPr>
          <a:xfrm rot="2829355">
            <a:off x="5192824" y="2771458"/>
            <a:ext cx="559956" cy="469866"/>
          </a:xfrm>
          <a:prstGeom prst="rightArrow">
            <a:avLst>
              <a:gd name="adj1" fmla="val 47439"/>
              <a:gd name="adj2" fmla="val 5000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0A51481C-F140-5B42-B1BA-5E0E1844EE25}"/>
              </a:ext>
            </a:extLst>
          </p:cNvPr>
          <p:cNvSpPr/>
          <p:nvPr/>
        </p:nvSpPr>
        <p:spPr>
          <a:xfrm rot="8624733">
            <a:off x="8170453" y="2110001"/>
            <a:ext cx="559956" cy="469866"/>
          </a:xfrm>
          <a:prstGeom prst="rightArrow">
            <a:avLst>
              <a:gd name="adj1" fmla="val 47439"/>
              <a:gd name="adj2" fmla="val 50000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ACAAA409-2A48-954C-84A8-4D2E652D3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</p:spTree>
    <p:extLst>
      <p:ext uri="{BB962C8B-B14F-4D97-AF65-F5344CB8AC3E}">
        <p14:creationId xmlns:p14="http://schemas.microsoft.com/office/powerpoint/2010/main" val="359232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1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person, indoor, toothbrush&#10;&#10;Description automatically generated">
            <a:extLst>
              <a:ext uri="{FF2B5EF4-FFF2-40B4-BE49-F238E27FC236}">
                <a16:creationId xmlns:a16="http://schemas.microsoft.com/office/drawing/2014/main" id="{CD24541B-5CDC-6D4A-924B-1A0E57819BF0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432800" cy="5149360"/>
          </a:xfrm>
          <a:prstGeom prst="rect">
            <a:avLst/>
          </a:prstGeom>
        </p:spPr>
      </p:pic>
      <p:pic>
        <p:nvPicPr>
          <p:cNvPr id="16" name="Picture 15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5F1E9E42-7C35-334B-978B-E5709FABD3F6}"/>
              </a:ext>
            </a:extLst>
          </p:cNvPr>
          <p:cNvPicPr>
            <a:picLocks noChangeAspect="1"/>
          </p:cNvPicPr>
          <p:nvPr/>
        </p:nvPicPr>
        <p:blipFill>
          <a:blip r:link="rId4"/>
          <a:stretch>
            <a:fillRect/>
          </a:stretch>
        </p:blipFill>
        <p:spPr>
          <a:xfrm>
            <a:off x="7964424" y="0"/>
            <a:ext cx="1179576" cy="5143500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8038CDC3-F47A-7345-96FC-49105DB21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0DC773-1983-9B47-9D2F-7F09558805CB}"/>
              </a:ext>
            </a:extLst>
          </p:cNvPr>
          <p:cNvSpPr/>
          <p:nvPr/>
        </p:nvSpPr>
        <p:spPr>
          <a:xfrm rot="16200000">
            <a:off x="-960918" y="960917"/>
            <a:ext cx="5143500" cy="3221665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52000">
                <a:schemeClr val="bg1">
                  <a:alpha val="48067"/>
                </a:schemeClr>
              </a:gs>
              <a:gs pos="28000">
                <a:schemeClr val="bg1">
                  <a:alpha val="70313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C0978C2-C87F-2945-9B96-311DC250544E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00" y="171009"/>
            <a:ext cx="1361777" cy="3993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7944C0-A02B-4048-B1A1-ED01EDA0033E}"/>
              </a:ext>
            </a:extLst>
          </p:cNvPr>
          <p:cNvSpPr txBox="1"/>
          <p:nvPr/>
        </p:nvSpPr>
        <p:spPr>
          <a:xfrm>
            <a:off x="456456" y="2156376"/>
            <a:ext cx="2302254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do you think is the greatest problem facing the Earth today?</a:t>
            </a:r>
          </a:p>
          <a:p>
            <a:pPr>
              <a:spcAft>
                <a:spcPts val="1200"/>
              </a:spcAft>
            </a:pP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948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74090C-6381-884F-B298-0A5D4F33FF02}"/>
              </a:ext>
            </a:extLst>
          </p:cNvPr>
          <p:cNvSpPr/>
          <p:nvPr/>
        </p:nvSpPr>
        <p:spPr bwMode="gray">
          <a:xfrm>
            <a:off x="-7915" y="-14288"/>
            <a:ext cx="9151915" cy="5157788"/>
          </a:xfrm>
          <a:prstGeom prst="rect">
            <a:avLst/>
          </a:prstGeom>
          <a:pattFill prst="dkVert">
            <a:fgClr>
              <a:srgbClr val="00B0F0"/>
            </a:fgClr>
            <a:bgClr>
              <a:srgbClr val="92D05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2E48114-626C-6549-A236-5CD51D36B477}"/>
              </a:ext>
            </a:extLst>
          </p:cNvPr>
          <p:cNvSpPr>
            <a:spLocks/>
          </p:cNvSpPr>
          <p:nvPr/>
        </p:nvSpPr>
        <p:spPr bwMode="gray">
          <a:xfrm>
            <a:off x="5933240" y="0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FF000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DE96E5A-A2F8-4C43-8CC4-C6ED3EED9F80}"/>
              </a:ext>
            </a:extLst>
          </p:cNvPr>
          <p:cNvSpPr>
            <a:spLocks/>
          </p:cNvSpPr>
          <p:nvPr/>
        </p:nvSpPr>
        <p:spPr bwMode="gray">
          <a:xfrm rot="610389">
            <a:off x="6629484" y="246489"/>
            <a:ext cx="2204148" cy="5157788"/>
          </a:xfrm>
          <a:custGeom>
            <a:avLst/>
            <a:gdLst>
              <a:gd name="T0" fmla="*/ 10 w 2188"/>
              <a:gd name="T1" fmla="*/ 5120 h 5120"/>
              <a:gd name="T2" fmla="*/ 2188 w 2188"/>
              <a:gd name="T3" fmla="*/ 0 h 5120"/>
              <a:gd name="T4" fmla="*/ 2179 w 2188"/>
              <a:gd name="T5" fmla="*/ 0 h 5120"/>
              <a:gd name="T6" fmla="*/ 0 w 2188"/>
              <a:gd name="T7" fmla="*/ 5120 h 5120"/>
              <a:gd name="T8" fmla="*/ 10 w 2188"/>
              <a:gd name="T9" fmla="*/ 5120 h 5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8" h="5120">
                <a:moveTo>
                  <a:pt x="10" y="5120"/>
                </a:moveTo>
                <a:lnTo>
                  <a:pt x="2188" y="0"/>
                </a:lnTo>
                <a:lnTo>
                  <a:pt x="2179" y="0"/>
                </a:lnTo>
                <a:lnTo>
                  <a:pt x="0" y="5120"/>
                </a:lnTo>
                <a:lnTo>
                  <a:pt x="10" y="5120"/>
                </a:lnTo>
                <a:close/>
              </a:path>
            </a:pathLst>
          </a:custGeom>
          <a:solidFill>
            <a:schemeClr val="tx2"/>
          </a:solidFill>
          <a:ln>
            <a:solidFill>
              <a:srgbClr val="92D050"/>
            </a:solidFill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13" dirty="0">
              <a:solidFill>
                <a:srgbClr val="FF0000"/>
              </a:solidFill>
              <a:highlight>
                <a:srgbClr val="00FF00"/>
              </a:highlight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7DCE08-122D-CD4F-BCD4-A39F8228F0EF}"/>
              </a:ext>
            </a:extLst>
          </p:cNvPr>
          <p:cNvGrpSpPr/>
          <p:nvPr/>
        </p:nvGrpSpPr>
        <p:grpSpPr>
          <a:xfrm>
            <a:off x="217958" y="964577"/>
            <a:ext cx="8492206" cy="3477615"/>
            <a:chOff x="297089" y="1096461"/>
            <a:chExt cx="8492206" cy="3477615"/>
          </a:xfrm>
          <a:solidFill>
            <a:srgbClr val="92D050"/>
          </a:solidFill>
          <a:effectLst>
            <a:glow rad="500991">
              <a:schemeClr val="bg1">
                <a:alpha val="85811"/>
              </a:schemeClr>
            </a:glow>
          </a:effectLst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EA85E26-9832-9647-A287-A212160717C0}"/>
                </a:ext>
              </a:extLst>
            </p:cNvPr>
            <p:cNvSpPr/>
            <p:nvPr/>
          </p:nvSpPr>
          <p:spPr>
            <a:xfrm rot="10800000">
              <a:off x="966090" y="1096461"/>
              <a:ext cx="7823205" cy="3477615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Pie 23">
              <a:extLst>
                <a:ext uri="{FF2B5EF4-FFF2-40B4-BE49-F238E27FC236}">
                  <a16:creationId xmlns:a16="http://schemas.microsoft.com/office/drawing/2014/main" id="{ECA889A4-17CA-814E-A5FE-2C7302468604}"/>
                </a:ext>
              </a:extLst>
            </p:cNvPr>
            <p:cNvSpPr/>
            <p:nvPr/>
          </p:nvSpPr>
          <p:spPr>
            <a:xfrm rot="8838876" flipH="1">
              <a:off x="297089" y="3166283"/>
              <a:ext cx="2262875" cy="718923"/>
            </a:xfrm>
            <a:custGeom>
              <a:avLst/>
              <a:gdLst>
                <a:gd name="connsiteX0" fmla="*/ 691480 w 691480"/>
                <a:gd name="connsiteY0" fmla="*/ 259185 h 518370"/>
                <a:gd name="connsiteX1" fmla="*/ 345740 w 691480"/>
                <a:gd name="connsiteY1" fmla="*/ 518370 h 518370"/>
                <a:gd name="connsiteX2" fmla="*/ 0 w 691480"/>
                <a:gd name="connsiteY2" fmla="*/ 259185 h 518370"/>
                <a:gd name="connsiteX3" fmla="*/ 345740 w 691480"/>
                <a:gd name="connsiteY3" fmla="*/ 0 h 518370"/>
                <a:gd name="connsiteX4" fmla="*/ 345740 w 691480"/>
                <a:gd name="connsiteY4" fmla="*/ 259185 h 518370"/>
                <a:gd name="connsiteX5" fmla="*/ 691480 w 691480"/>
                <a:gd name="connsiteY5" fmla="*/ 259185 h 518370"/>
                <a:gd name="connsiteX0" fmla="*/ 702202 w 702202"/>
                <a:gd name="connsiteY0" fmla="*/ 17740 h 276925"/>
                <a:gd name="connsiteX1" fmla="*/ 356462 w 702202"/>
                <a:gd name="connsiteY1" fmla="*/ 276925 h 276925"/>
                <a:gd name="connsiteX2" fmla="*/ 10722 w 702202"/>
                <a:gd name="connsiteY2" fmla="*/ 17740 h 276925"/>
                <a:gd name="connsiteX3" fmla="*/ 189408 w 702202"/>
                <a:gd name="connsiteY3" fmla="*/ 22324 h 276925"/>
                <a:gd name="connsiteX4" fmla="*/ 356462 w 702202"/>
                <a:gd name="connsiteY4" fmla="*/ 17740 h 276925"/>
                <a:gd name="connsiteX5" fmla="*/ 702202 w 702202"/>
                <a:gd name="connsiteY5" fmla="*/ 17740 h 276925"/>
                <a:gd name="connsiteX0" fmla="*/ 709221 w 709221"/>
                <a:gd name="connsiteY0" fmla="*/ 14441 h 228890"/>
                <a:gd name="connsiteX1" fmla="*/ 463815 w 709221"/>
                <a:gd name="connsiteY1" fmla="*/ 228890 h 228890"/>
                <a:gd name="connsiteX2" fmla="*/ 17741 w 709221"/>
                <a:gd name="connsiteY2" fmla="*/ 14441 h 228890"/>
                <a:gd name="connsiteX3" fmla="*/ 196427 w 709221"/>
                <a:gd name="connsiteY3" fmla="*/ 19025 h 228890"/>
                <a:gd name="connsiteX4" fmla="*/ 363481 w 709221"/>
                <a:gd name="connsiteY4" fmla="*/ 14441 h 228890"/>
                <a:gd name="connsiteX5" fmla="*/ 709221 w 709221"/>
                <a:gd name="connsiteY5" fmla="*/ 14441 h 228890"/>
                <a:gd name="connsiteX0" fmla="*/ 709221 w 709221"/>
                <a:gd name="connsiteY0" fmla="*/ 14441 h 228890"/>
                <a:gd name="connsiteX1" fmla="*/ 463815 w 709221"/>
                <a:gd name="connsiteY1" fmla="*/ 228890 h 228890"/>
                <a:gd name="connsiteX2" fmla="*/ 17741 w 709221"/>
                <a:gd name="connsiteY2" fmla="*/ 14441 h 228890"/>
                <a:gd name="connsiteX3" fmla="*/ 196427 w 709221"/>
                <a:gd name="connsiteY3" fmla="*/ 19025 h 228890"/>
                <a:gd name="connsiteX4" fmla="*/ 497894 w 709221"/>
                <a:gd name="connsiteY4" fmla="*/ 120210 h 228890"/>
                <a:gd name="connsiteX5" fmla="*/ 709221 w 709221"/>
                <a:gd name="connsiteY5" fmla="*/ 14441 h 228890"/>
                <a:gd name="connsiteX0" fmla="*/ 721194 w 721194"/>
                <a:gd name="connsiteY0" fmla="*/ 12332 h 226781"/>
                <a:gd name="connsiteX1" fmla="*/ 475788 w 721194"/>
                <a:gd name="connsiteY1" fmla="*/ 226781 h 226781"/>
                <a:gd name="connsiteX2" fmla="*/ 29714 w 721194"/>
                <a:gd name="connsiteY2" fmla="*/ 12332 h 226781"/>
                <a:gd name="connsiteX3" fmla="*/ 167149 w 721194"/>
                <a:gd name="connsiteY3" fmla="*/ 24657 h 226781"/>
                <a:gd name="connsiteX4" fmla="*/ 509867 w 721194"/>
                <a:gd name="connsiteY4" fmla="*/ 118101 h 226781"/>
                <a:gd name="connsiteX5" fmla="*/ 721194 w 721194"/>
                <a:gd name="connsiteY5" fmla="*/ 12332 h 226781"/>
                <a:gd name="connsiteX0" fmla="*/ 721194 w 721194"/>
                <a:gd name="connsiteY0" fmla="*/ 12332 h 226781"/>
                <a:gd name="connsiteX1" fmla="*/ 475788 w 721194"/>
                <a:gd name="connsiteY1" fmla="*/ 226781 h 226781"/>
                <a:gd name="connsiteX2" fmla="*/ 29714 w 721194"/>
                <a:gd name="connsiteY2" fmla="*/ 12332 h 226781"/>
                <a:gd name="connsiteX3" fmla="*/ 167149 w 721194"/>
                <a:gd name="connsiteY3" fmla="*/ 24657 h 226781"/>
                <a:gd name="connsiteX4" fmla="*/ 509867 w 721194"/>
                <a:gd name="connsiteY4" fmla="*/ 118101 h 226781"/>
                <a:gd name="connsiteX5" fmla="*/ 721194 w 721194"/>
                <a:gd name="connsiteY5" fmla="*/ 12332 h 226781"/>
                <a:gd name="connsiteX0" fmla="*/ 747472 w 747472"/>
                <a:gd name="connsiteY0" fmla="*/ 59839 h 274288"/>
                <a:gd name="connsiteX1" fmla="*/ 502066 w 747472"/>
                <a:gd name="connsiteY1" fmla="*/ 274288 h 274288"/>
                <a:gd name="connsiteX2" fmla="*/ 55992 w 747472"/>
                <a:gd name="connsiteY2" fmla="*/ 59839 h 274288"/>
                <a:gd name="connsiteX3" fmla="*/ 193427 w 747472"/>
                <a:gd name="connsiteY3" fmla="*/ 72164 h 274288"/>
                <a:gd name="connsiteX4" fmla="*/ 536145 w 747472"/>
                <a:gd name="connsiteY4" fmla="*/ 165608 h 274288"/>
                <a:gd name="connsiteX5" fmla="*/ 747472 w 747472"/>
                <a:gd name="connsiteY5" fmla="*/ 59839 h 274288"/>
                <a:gd name="connsiteX0" fmla="*/ 744614 w 744614"/>
                <a:gd name="connsiteY0" fmla="*/ 47559 h 262008"/>
                <a:gd name="connsiteX1" fmla="*/ 499208 w 744614"/>
                <a:gd name="connsiteY1" fmla="*/ 262008 h 262008"/>
                <a:gd name="connsiteX2" fmla="*/ 53134 w 744614"/>
                <a:gd name="connsiteY2" fmla="*/ 47559 h 262008"/>
                <a:gd name="connsiteX3" fmla="*/ 196230 w 744614"/>
                <a:gd name="connsiteY3" fmla="*/ 78254 h 262008"/>
                <a:gd name="connsiteX4" fmla="*/ 533287 w 744614"/>
                <a:gd name="connsiteY4" fmla="*/ 153328 h 262008"/>
                <a:gd name="connsiteX5" fmla="*/ 744614 w 744614"/>
                <a:gd name="connsiteY5" fmla="*/ 47559 h 262008"/>
                <a:gd name="connsiteX0" fmla="*/ 744614 w 744614"/>
                <a:gd name="connsiteY0" fmla="*/ 47559 h 262008"/>
                <a:gd name="connsiteX1" fmla="*/ 499208 w 744614"/>
                <a:gd name="connsiteY1" fmla="*/ 262008 h 262008"/>
                <a:gd name="connsiteX2" fmla="*/ 53134 w 744614"/>
                <a:gd name="connsiteY2" fmla="*/ 47559 h 262008"/>
                <a:gd name="connsiteX3" fmla="*/ 196230 w 744614"/>
                <a:gd name="connsiteY3" fmla="*/ 78254 h 262008"/>
                <a:gd name="connsiteX4" fmla="*/ 533287 w 744614"/>
                <a:gd name="connsiteY4" fmla="*/ 153328 h 262008"/>
                <a:gd name="connsiteX5" fmla="*/ 744614 w 744614"/>
                <a:gd name="connsiteY5" fmla="*/ 47559 h 262008"/>
                <a:gd name="connsiteX0" fmla="*/ 709930 w 709930"/>
                <a:gd name="connsiteY0" fmla="*/ 16260 h 230709"/>
                <a:gd name="connsiteX1" fmla="*/ 464524 w 709930"/>
                <a:gd name="connsiteY1" fmla="*/ 230709 h 230709"/>
                <a:gd name="connsiteX2" fmla="*/ 18450 w 709930"/>
                <a:gd name="connsiteY2" fmla="*/ 16260 h 230709"/>
                <a:gd name="connsiteX3" fmla="*/ 161546 w 709930"/>
                <a:gd name="connsiteY3" fmla="*/ 46955 h 230709"/>
                <a:gd name="connsiteX4" fmla="*/ 498603 w 709930"/>
                <a:gd name="connsiteY4" fmla="*/ 122029 h 230709"/>
                <a:gd name="connsiteX5" fmla="*/ 709930 w 709930"/>
                <a:gd name="connsiteY5" fmla="*/ 16260 h 230709"/>
                <a:gd name="connsiteX0" fmla="*/ 709930 w 709930"/>
                <a:gd name="connsiteY0" fmla="*/ 16260 h 230709"/>
                <a:gd name="connsiteX1" fmla="*/ 464524 w 709930"/>
                <a:gd name="connsiteY1" fmla="*/ 230709 h 230709"/>
                <a:gd name="connsiteX2" fmla="*/ 18450 w 709930"/>
                <a:gd name="connsiteY2" fmla="*/ 16260 h 230709"/>
                <a:gd name="connsiteX3" fmla="*/ 161546 w 709930"/>
                <a:gd name="connsiteY3" fmla="*/ 46955 h 230709"/>
                <a:gd name="connsiteX4" fmla="*/ 498603 w 709930"/>
                <a:gd name="connsiteY4" fmla="*/ 122029 h 230709"/>
                <a:gd name="connsiteX5" fmla="*/ 709930 w 709930"/>
                <a:gd name="connsiteY5" fmla="*/ 16260 h 230709"/>
                <a:gd name="connsiteX0" fmla="*/ 704447 w 704447"/>
                <a:gd name="connsiteY0" fmla="*/ 15998 h 226897"/>
                <a:gd name="connsiteX1" fmla="*/ 379713 w 704447"/>
                <a:gd name="connsiteY1" fmla="*/ 226897 h 226897"/>
                <a:gd name="connsiteX2" fmla="*/ 12967 w 704447"/>
                <a:gd name="connsiteY2" fmla="*/ 15998 h 226897"/>
                <a:gd name="connsiteX3" fmla="*/ 156063 w 704447"/>
                <a:gd name="connsiteY3" fmla="*/ 46693 h 226897"/>
                <a:gd name="connsiteX4" fmla="*/ 493120 w 704447"/>
                <a:gd name="connsiteY4" fmla="*/ 121767 h 226897"/>
                <a:gd name="connsiteX5" fmla="*/ 704447 w 704447"/>
                <a:gd name="connsiteY5" fmla="*/ 15998 h 226897"/>
                <a:gd name="connsiteX0" fmla="*/ 695278 w 695278"/>
                <a:gd name="connsiteY0" fmla="*/ 9286 h 220185"/>
                <a:gd name="connsiteX1" fmla="*/ 370544 w 695278"/>
                <a:gd name="connsiteY1" fmla="*/ 220185 h 220185"/>
                <a:gd name="connsiteX2" fmla="*/ 3798 w 695278"/>
                <a:gd name="connsiteY2" fmla="*/ 9286 h 220185"/>
                <a:gd name="connsiteX3" fmla="*/ 219877 w 695278"/>
                <a:gd name="connsiteY3" fmla="*/ 63158 h 220185"/>
                <a:gd name="connsiteX4" fmla="*/ 483951 w 695278"/>
                <a:gd name="connsiteY4" fmla="*/ 115055 h 220185"/>
                <a:gd name="connsiteX5" fmla="*/ 695278 w 695278"/>
                <a:gd name="connsiteY5" fmla="*/ 9286 h 220185"/>
                <a:gd name="connsiteX0" fmla="*/ 694944 w 694944"/>
                <a:gd name="connsiteY0" fmla="*/ 6341 h 217240"/>
                <a:gd name="connsiteX1" fmla="*/ 370210 w 694944"/>
                <a:gd name="connsiteY1" fmla="*/ 217240 h 217240"/>
                <a:gd name="connsiteX2" fmla="*/ 3464 w 694944"/>
                <a:gd name="connsiteY2" fmla="*/ 6341 h 217240"/>
                <a:gd name="connsiteX3" fmla="*/ 219543 w 694944"/>
                <a:gd name="connsiteY3" fmla="*/ 60213 h 217240"/>
                <a:gd name="connsiteX4" fmla="*/ 483617 w 694944"/>
                <a:gd name="connsiteY4" fmla="*/ 112110 h 217240"/>
                <a:gd name="connsiteX5" fmla="*/ 694944 w 694944"/>
                <a:gd name="connsiteY5" fmla="*/ 6341 h 217240"/>
                <a:gd name="connsiteX0" fmla="*/ 694914 w 694914"/>
                <a:gd name="connsiteY0" fmla="*/ 4557 h 215456"/>
                <a:gd name="connsiteX1" fmla="*/ 370180 w 694914"/>
                <a:gd name="connsiteY1" fmla="*/ 215456 h 215456"/>
                <a:gd name="connsiteX2" fmla="*/ 3434 w 694914"/>
                <a:gd name="connsiteY2" fmla="*/ 4557 h 215456"/>
                <a:gd name="connsiteX3" fmla="*/ 219986 w 694914"/>
                <a:gd name="connsiteY3" fmla="*/ 73787 h 215456"/>
                <a:gd name="connsiteX4" fmla="*/ 483587 w 694914"/>
                <a:gd name="connsiteY4" fmla="*/ 110326 h 215456"/>
                <a:gd name="connsiteX5" fmla="*/ 694914 w 694914"/>
                <a:gd name="connsiteY5" fmla="*/ 4557 h 215456"/>
                <a:gd name="connsiteX0" fmla="*/ 694914 w 694914"/>
                <a:gd name="connsiteY0" fmla="*/ 4557 h 215456"/>
                <a:gd name="connsiteX1" fmla="*/ 370180 w 694914"/>
                <a:gd name="connsiteY1" fmla="*/ 215456 h 215456"/>
                <a:gd name="connsiteX2" fmla="*/ 3434 w 694914"/>
                <a:gd name="connsiteY2" fmla="*/ 4557 h 215456"/>
                <a:gd name="connsiteX3" fmla="*/ 219986 w 694914"/>
                <a:gd name="connsiteY3" fmla="*/ 73787 h 215456"/>
                <a:gd name="connsiteX4" fmla="*/ 483587 w 694914"/>
                <a:gd name="connsiteY4" fmla="*/ 110326 h 215456"/>
                <a:gd name="connsiteX5" fmla="*/ 694914 w 694914"/>
                <a:gd name="connsiteY5" fmla="*/ 4557 h 215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4914" h="215456">
                  <a:moveTo>
                    <a:pt x="694914" y="4557"/>
                  </a:moveTo>
                  <a:cubicBezTo>
                    <a:pt x="694914" y="147701"/>
                    <a:pt x="485427" y="215456"/>
                    <a:pt x="370180" y="215456"/>
                  </a:cubicBezTo>
                  <a:cubicBezTo>
                    <a:pt x="254933" y="215456"/>
                    <a:pt x="28466" y="28169"/>
                    <a:pt x="3434" y="4557"/>
                  </a:cubicBezTo>
                  <a:cubicBezTo>
                    <a:pt x="-21598" y="-19055"/>
                    <a:pt x="94273" y="55899"/>
                    <a:pt x="219986" y="73787"/>
                  </a:cubicBezTo>
                  <a:cubicBezTo>
                    <a:pt x="557151" y="82923"/>
                    <a:pt x="369348" y="79178"/>
                    <a:pt x="483587" y="110326"/>
                  </a:cubicBezTo>
                  <a:lnTo>
                    <a:pt x="694914" y="4557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1" name="Triangle 15">
            <a:extLst>
              <a:ext uri="{FF2B5EF4-FFF2-40B4-BE49-F238E27FC236}">
                <a16:creationId xmlns:a16="http://schemas.microsoft.com/office/drawing/2014/main" id="{D1C0FDB7-89CC-6544-B363-9FE0ACEE5596}"/>
              </a:ext>
            </a:extLst>
          </p:cNvPr>
          <p:cNvSpPr/>
          <p:nvPr/>
        </p:nvSpPr>
        <p:spPr>
          <a:xfrm>
            <a:off x="5535834" y="4268857"/>
            <a:ext cx="3615457" cy="874644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3636926"/>
              <a:gd name="connsiteY0" fmla="*/ 922352 h 922352"/>
              <a:gd name="connsiteX1" fmla="*/ 3106574 w 3636926"/>
              <a:gd name="connsiteY1" fmla="*/ 0 h 922352"/>
              <a:gd name="connsiteX2" fmla="*/ 3636926 w 3636926"/>
              <a:gd name="connsiteY2" fmla="*/ 914400 h 922352"/>
              <a:gd name="connsiteX3" fmla="*/ 0 w 3636926"/>
              <a:gd name="connsiteY3" fmla="*/ 922352 h 922352"/>
              <a:gd name="connsiteX0" fmla="*/ 0 w 3636926"/>
              <a:gd name="connsiteY0" fmla="*/ 874644 h 874644"/>
              <a:gd name="connsiteX1" fmla="*/ 3615457 w 3636926"/>
              <a:gd name="connsiteY1" fmla="*/ 0 h 874644"/>
              <a:gd name="connsiteX2" fmla="*/ 3636926 w 3636926"/>
              <a:gd name="connsiteY2" fmla="*/ 866692 h 874644"/>
              <a:gd name="connsiteX3" fmla="*/ 0 w 3636926"/>
              <a:gd name="connsiteY3" fmla="*/ 874644 h 874644"/>
              <a:gd name="connsiteX0" fmla="*/ 0 w 3615457"/>
              <a:gd name="connsiteY0" fmla="*/ 874644 h 874644"/>
              <a:gd name="connsiteX1" fmla="*/ 3615457 w 3615457"/>
              <a:gd name="connsiteY1" fmla="*/ 0 h 874644"/>
              <a:gd name="connsiteX2" fmla="*/ 3613072 w 3615457"/>
              <a:gd name="connsiteY2" fmla="*/ 874643 h 874644"/>
              <a:gd name="connsiteX3" fmla="*/ 0 w 3615457"/>
              <a:gd name="connsiteY3" fmla="*/ 874644 h 874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5457" h="874644">
                <a:moveTo>
                  <a:pt x="0" y="874644"/>
                </a:moveTo>
                <a:lnTo>
                  <a:pt x="3615457" y="0"/>
                </a:lnTo>
                <a:lnTo>
                  <a:pt x="3613072" y="874643"/>
                </a:lnTo>
                <a:lnTo>
                  <a:pt x="0" y="874644"/>
                </a:lnTo>
                <a:close/>
              </a:path>
            </a:pathLst>
          </a:custGeom>
          <a:solidFill>
            <a:srgbClr val="062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298F40-8085-884E-BDF4-92B0CE3BFF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677" y="206466"/>
            <a:ext cx="1187823" cy="399384"/>
          </a:xfrm>
          <a:prstGeom prst="rect">
            <a:avLst/>
          </a:prstGeom>
        </p:spPr>
      </p:pic>
      <p:pic>
        <p:nvPicPr>
          <p:cNvPr id="3" name="Picture 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5EA367FB-3D4D-5747-A1F2-346EDEEE6C94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787" y="1917536"/>
            <a:ext cx="4737100" cy="1701800"/>
          </a:xfrm>
          <a:prstGeom prst="rect">
            <a:avLst/>
          </a:prstGeom>
        </p:spPr>
      </p:pic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7D0A503C-6CE6-C941-B0DB-F45EC82E3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456" y="4950290"/>
            <a:ext cx="8640000" cy="108000"/>
          </a:xfrm>
        </p:spPr>
        <p:txBody>
          <a:bodyPr/>
          <a:lstStyle/>
          <a:p>
            <a:pPr algn="l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/// Bayer 16:9 /// January 2022</a:t>
            </a:r>
          </a:p>
        </p:txBody>
      </p:sp>
    </p:spTree>
    <p:extLst>
      <p:ext uri="{BB962C8B-B14F-4D97-AF65-F5344CB8AC3E}">
        <p14:creationId xmlns:p14="http://schemas.microsoft.com/office/powerpoint/2010/main" val="63173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1499</TotalTime>
  <Words>1195</Words>
  <Application>Microsoft Office PowerPoint</Application>
  <PresentationFormat>On-screen Show (16:9)</PresentationFormat>
  <Paragraphs>193</Paragraphs>
  <Slides>36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 be in with a chance of winning, all you need to do is design a lab coat around the theme of food and food waste.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Malcolm Henwood</dc:creator>
  <cp:lastModifiedBy>Duncan MacLachlan</cp:lastModifiedBy>
  <cp:revision>88</cp:revision>
  <dcterms:created xsi:type="dcterms:W3CDTF">2021-12-07T08:27:37Z</dcterms:created>
  <dcterms:modified xsi:type="dcterms:W3CDTF">2022-01-27T11:43:03Z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c76c141-ac86-40e5-abf2-c6f60e474cee_Enabled">
    <vt:lpwstr>true</vt:lpwstr>
  </property>
  <property fmtid="{D5CDD505-2E9C-101B-9397-08002B2CF9AE}" pid="3" name="MSIP_Label_2c76c141-ac86-40e5-abf2-c6f60e474cee_SetDate">
    <vt:lpwstr>2022-01-27T11:43:02Z</vt:lpwstr>
  </property>
  <property fmtid="{D5CDD505-2E9C-101B-9397-08002B2CF9AE}" pid="4" name="MSIP_Label_2c76c141-ac86-40e5-abf2-c6f60e474cee_Method">
    <vt:lpwstr>Standard</vt:lpwstr>
  </property>
  <property fmtid="{D5CDD505-2E9C-101B-9397-08002B2CF9AE}" pid="5" name="MSIP_Label_2c76c141-ac86-40e5-abf2-c6f60e474cee_Name">
    <vt:lpwstr>2c76c141-ac86-40e5-abf2-c6f60e474cee</vt:lpwstr>
  </property>
  <property fmtid="{D5CDD505-2E9C-101B-9397-08002B2CF9AE}" pid="6" name="MSIP_Label_2c76c141-ac86-40e5-abf2-c6f60e474cee_SiteId">
    <vt:lpwstr>fcb2b37b-5da0-466b-9b83-0014b67a7c78</vt:lpwstr>
  </property>
  <property fmtid="{D5CDD505-2E9C-101B-9397-08002B2CF9AE}" pid="7" name="MSIP_Label_2c76c141-ac86-40e5-abf2-c6f60e474cee_ActionId">
    <vt:lpwstr>3ffcd2e2-8231-4035-9d9e-8813b173dcaf</vt:lpwstr>
  </property>
  <property fmtid="{D5CDD505-2E9C-101B-9397-08002B2CF9AE}" pid="8" name="MSIP_Label_2c76c141-ac86-40e5-abf2-c6f60e474cee_ContentBits">
    <vt:lpwstr>2</vt:lpwstr>
  </property>
</Properties>
</file>